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71" r:id="rId6"/>
    <p:sldId id="259" r:id="rId7"/>
    <p:sldId id="293" r:id="rId8"/>
    <p:sldId id="274" r:id="rId9"/>
    <p:sldId id="273" r:id="rId10"/>
    <p:sldId id="275" r:id="rId11"/>
    <p:sldId id="260" r:id="rId12"/>
    <p:sldId id="276" r:id="rId13"/>
    <p:sldId id="288" r:id="rId14"/>
    <p:sldId id="278" r:id="rId15"/>
    <p:sldId id="291" r:id="rId16"/>
    <p:sldId id="290" r:id="rId17"/>
    <p:sldId id="285" r:id="rId18"/>
    <p:sldId id="280" r:id="rId19"/>
    <p:sldId id="283" r:id="rId20"/>
    <p:sldId id="282" r:id="rId21"/>
    <p:sldId id="295" r:id="rId22"/>
    <p:sldId id="296" r:id="rId23"/>
    <p:sldId id="297" r:id="rId24"/>
    <p:sldId id="267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ACE25-8F80-4898-B7E7-99986E0BE7A6}" v="17" dt="2023-02-14T11:04:46.912"/>
    <p1510:client id="{198B9AB2-FB24-4A72-83AF-6E31917D5624}" v="4" dt="2023-02-23T09:51:11.545"/>
    <p1510:client id="{253F19DF-56DD-45B7-A083-4E806266636A}" v="73" dt="2023-02-15T15:11:37.209"/>
    <p1510:client id="{2BCC0BC7-E88B-45A6-86D3-8C74D3DA6463}" v="450" dt="2023-02-15T10:13:19.523"/>
    <p1510:client id="{385A3006-2D24-4893-B1D9-09D0A57D989F}" v="2" dt="2023-02-10T20:49:07.493"/>
    <p1510:client id="{5587E8AE-F3B7-4893-B70C-9BF194A4D9D2}" v="38" dt="2023-02-14T17:31:41.523"/>
    <p1510:client id="{7D137F47-164B-4F73-838C-77A7514A7B45}" v="291" dt="2023-02-15T16:34:02.943"/>
    <p1510:client id="{8DE4C649-5821-4594-8355-DCD8DCF14601}" v="65" dt="2023-02-16T10:07:51.660"/>
    <p1510:client id="{8FAEE8F5-C00C-4E3B-A2FC-7684F284F822}" v="1018" dt="2023-02-16T08:54:46.717"/>
    <p1510:client id="{90EC4B98-759D-48DB-8704-3B3412C7AB95}" v="1641" dt="2023-02-15T15:15:31.335"/>
    <p1510:client id="{9ADD528E-0563-48DE-9F67-49BF3367E958}" v="226" dt="2023-02-06T23:15:53.560"/>
    <p1510:client id="{9DBFC25E-FC47-4A62-97EA-5F084FBDCAA5}" v="416" dt="2023-02-15T11:11:58.087"/>
    <p1510:client id="{A05BACAD-15C1-4427-B6E6-FAFDB694BDE9}" v="24" dt="2023-02-14T10:55:55.260"/>
    <p1510:client id="{AC340717-8284-4B10-B7AE-C9F7BFA854E9}" v="4" dt="2023-02-14T15:22:02.245"/>
    <p1510:client id="{B65A379C-E825-4FF8-86FF-B4E2E8478E0E}" v="63" dt="2023-02-16T09:58:34.543"/>
    <p1510:client id="{C481AF41-D2A1-4B0D-9D28-685C995365F9}" v="25" dt="2023-02-14T11:12:05.743"/>
    <p1510:client id="{CD5D7A99-E3D4-406C-B897-037646FC56EF}" v="1879" dt="2023-02-08T23:37:28.946"/>
    <p1510:client id="{D51D1EE8-8624-45D6-827C-11DA8A0DBD06}" v="613" dt="2023-02-10T12:08:12.642"/>
    <p1510:client id="{E71B4182-F087-4982-8185-CCD8DC7B4072}" v="746" dt="2023-02-15T16:11:44.084"/>
    <p1510:client id="{E80B8A6F-7AA4-484E-87A9-66355E878B78}" v="291" dt="2023-02-15T15:58:04.060"/>
    <p1510:client id="{EA4C8D40-6D8E-46B5-9385-D10E35974DBB}" v="281" dt="2023-02-06T21:13:32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788475-8E0F-4EC0-A203-50B68494D89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8184586-C50E-479B-A78B-33D079080A62}">
      <dgm:prSet phldrT="[Текст]" phldr="0"/>
      <dgm:spPr/>
      <dgm:t>
        <a:bodyPr/>
        <a:lstStyle/>
        <a:p>
          <a:pPr rtl="0"/>
          <a:r>
            <a:rPr lang="ru-RU">
              <a:latin typeface="Calibri Light" panose="020F0302020204030204"/>
            </a:rPr>
            <a:t> </a:t>
          </a:r>
          <a:r>
            <a:rPr lang="ru-RU" b="1" i="0">
              <a:latin typeface="Calibri Light" panose="020F0302020204030204"/>
            </a:rPr>
            <a:t>Image</a:t>
          </a:r>
          <a:endParaRPr lang="ru-RU" b="1" i="0"/>
        </a:p>
      </dgm:t>
    </dgm:pt>
    <dgm:pt modelId="{EF62F95D-0EBF-4E6F-B4C3-FDBC1A8AAEDB}" type="parTrans" cxnId="{991A4589-0593-4126-8614-C5294AF67384}">
      <dgm:prSet/>
      <dgm:spPr/>
      <dgm:t>
        <a:bodyPr/>
        <a:lstStyle/>
        <a:p>
          <a:endParaRPr lang="ru-RU"/>
        </a:p>
      </dgm:t>
    </dgm:pt>
    <dgm:pt modelId="{5A262FCE-32BA-40B9-8F16-841BAE18CDBC}" type="sibTrans" cxnId="{991A4589-0593-4126-8614-C5294AF67384}">
      <dgm:prSet/>
      <dgm:spPr/>
      <dgm:t>
        <a:bodyPr/>
        <a:lstStyle/>
        <a:p>
          <a:endParaRPr lang="ru-RU"/>
        </a:p>
      </dgm:t>
    </dgm:pt>
    <dgm:pt modelId="{2299C1B6-8FC8-49B8-BC2A-A3E3355778E9}">
      <dgm:prSet phldrT="[Текст]" phldr="0"/>
      <dgm:spPr/>
      <dgm:t>
        <a:bodyPr/>
        <a:lstStyle/>
        <a:p>
          <a:pPr rtl="0"/>
          <a:r>
            <a:rPr lang="ru-RU">
              <a:latin typeface="Calibri Light" panose="020F0302020204030204"/>
            </a:rPr>
            <a:t> </a:t>
          </a:r>
          <a:r>
            <a:rPr lang="ru-RU" err="1">
              <a:latin typeface="Calibri Light" panose="020F0302020204030204"/>
            </a:rPr>
            <a:t>Fixed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size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of</a:t>
          </a:r>
          <a:r>
            <a:rPr lang="ru-RU">
              <a:latin typeface="Calibri Light" panose="020F0302020204030204"/>
            </a:rPr>
            <a:t> </a:t>
          </a:r>
          <a:r>
            <a:rPr lang="ru-RU" err="1">
              <a:latin typeface="Calibri Light" panose="020F0302020204030204"/>
            </a:rPr>
            <a:t>the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images</a:t>
          </a:r>
          <a:endParaRPr lang="ru-RU"/>
        </a:p>
      </dgm:t>
    </dgm:pt>
    <dgm:pt modelId="{7D97DCF6-6FF5-4080-8CFF-45D52252A36D}" type="parTrans" cxnId="{0A2251D8-4717-476D-985E-DE34DDEDC94A}">
      <dgm:prSet/>
      <dgm:spPr/>
      <dgm:t>
        <a:bodyPr/>
        <a:lstStyle/>
        <a:p>
          <a:endParaRPr lang="ru-RU"/>
        </a:p>
      </dgm:t>
    </dgm:pt>
    <dgm:pt modelId="{3714FAAA-32CB-45FA-B2DE-03E142B5E615}" type="sibTrans" cxnId="{0A2251D8-4717-476D-985E-DE34DDEDC94A}">
      <dgm:prSet/>
      <dgm:spPr/>
      <dgm:t>
        <a:bodyPr/>
        <a:lstStyle/>
        <a:p>
          <a:endParaRPr lang="ru-RU"/>
        </a:p>
      </dgm:t>
    </dgm:pt>
    <dgm:pt modelId="{7E256654-40BC-4D35-9253-4F6F3E38BEED}">
      <dgm:prSet phldrT="[Текст]" phldr="0"/>
      <dgm:spPr/>
      <dgm:t>
        <a:bodyPr/>
        <a:lstStyle/>
        <a:p>
          <a:pPr rtl="0"/>
          <a:r>
            <a:rPr lang="ru-RU" err="1">
              <a:latin typeface="Calibri Light" panose="020F0302020204030204"/>
            </a:rPr>
            <a:t>Removing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images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that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has</a:t>
          </a:r>
          <a:r>
            <a:rPr lang="ru-RU">
              <a:latin typeface="Calibri Light" panose="020F0302020204030204"/>
            </a:rPr>
            <a:t>  </a:t>
          </a:r>
          <a:r>
            <a:rPr lang="ru-RU" err="1">
              <a:latin typeface="Calibri Light" panose="020F0302020204030204"/>
            </a:rPr>
            <a:t>too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long</a:t>
          </a:r>
          <a:r>
            <a:rPr lang="ru-RU">
              <a:latin typeface="Calibri Light" panose="020F0302020204030204"/>
            </a:rPr>
            <a:t> (25) </a:t>
          </a:r>
          <a:r>
            <a:rPr lang="ru-RU" err="1">
              <a:latin typeface="Calibri Light" panose="020F0302020204030204"/>
            </a:rPr>
            <a:t>or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too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short</a:t>
          </a:r>
          <a:r>
            <a:rPr lang="ru-RU">
              <a:latin typeface="Calibri Light" panose="020F0302020204030204"/>
            </a:rPr>
            <a:t> (5) </a:t>
          </a:r>
          <a:r>
            <a:rPr lang="ru-RU" err="1">
              <a:latin typeface="Calibri Light" panose="020F0302020204030204"/>
            </a:rPr>
            <a:t>caption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length</a:t>
          </a:r>
          <a:endParaRPr lang="ru-RU"/>
        </a:p>
      </dgm:t>
    </dgm:pt>
    <dgm:pt modelId="{1CFAD988-EF99-4CD3-A3CE-A3E6D8203BB3}" type="parTrans" cxnId="{02DE6282-40C4-4273-886A-FBB582668494}">
      <dgm:prSet/>
      <dgm:spPr/>
      <dgm:t>
        <a:bodyPr/>
        <a:lstStyle/>
        <a:p>
          <a:endParaRPr lang="ru-RU"/>
        </a:p>
      </dgm:t>
    </dgm:pt>
    <dgm:pt modelId="{890E33C4-7A85-4D01-8359-F3094F052EEB}" type="sibTrans" cxnId="{02DE6282-40C4-4273-886A-FBB582668494}">
      <dgm:prSet/>
      <dgm:spPr/>
      <dgm:t>
        <a:bodyPr/>
        <a:lstStyle/>
        <a:p>
          <a:endParaRPr lang="ru-RU"/>
        </a:p>
      </dgm:t>
    </dgm:pt>
    <dgm:pt modelId="{9E6DC74C-647B-4958-AE15-9019D473D247}">
      <dgm:prSet phldrT="[Текст]" phldr="0"/>
      <dgm:spPr/>
      <dgm:t>
        <a:bodyPr/>
        <a:lstStyle/>
        <a:p>
          <a:pPr rtl="0"/>
          <a:r>
            <a:rPr lang="ru-RU" err="1">
              <a:latin typeface="Calibri Light" panose="020F0302020204030204"/>
            </a:rPr>
            <a:t>Additional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techniques</a:t>
          </a:r>
          <a:r>
            <a:rPr lang="ru-RU">
              <a:latin typeface="Calibri Light" panose="020F0302020204030204"/>
            </a:rPr>
            <a:t>: </a:t>
          </a:r>
          <a:r>
            <a:rPr lang="ru-RU" err="1">
              <a:latin typeface="Calibri Light" panose="020F0302020204030204"/>
            </a:rPr>
            <a:t>random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flip</a:t>
          </a:r>
          <a:r>
            <a:rPr lang="ru-RU">
              <a:latin typeface="Calibri Light" panose="020F0302020204030204"/>
            </a:rPr>
            <a:t>, </a:t>
          </a:r>
          <a:r>
            <a:rPr lang="ru-RU" err="1">
              <a:latin typeface="Calibri Light" panose="020F0302020204030204"/>
            </a:rPr>
            <a:t>random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rotation</a:t>
          </a:r>
          <a:r>
            <a:rPr lang="ru-RU">
              <a:latin typeface="Calibri Light" panose="020F0302020204030204"/>
            </a:rPr>
            <a:t>, </a:t>
          </a:r>
          <a:r>
            <a:rPr lang="ru-RU" err="1">
              <a:latin typeface="Calibri Light" panose="020F0302020204030204"/>
            </a:rPr>
            <a:t>random</a:t>
          </a:r>
          <a:r>
            <a:rPr lang="ru-RU">
              <a:latin typeface="Calibri Light" panose="020F0302020204030204"/>
            </a:rPr>
            <a:t> </a:t>
          </a:r>
          <a:r>
            <a:rPr lang="ru-RU" err="1">
              <a:latin typeface="Calibri Light" panose="020F0302020204030204"/>
            </a:rPr>
            <a:t>contrast</a:t>
          </a:r>
          <a:endParaRPr lang="ru-RU"/>
        </a:p>
      </dgm:t>
    </dgm:pt>
    <dgm:pt modelId="{5BD0F45C-AADC-4194-8339-BBBF6DF7C548}" type="parTrans" cxnId="{DC8F7D89-4004-4A52-AA7D-C933E021F8CE}">
      <dgm:prSet/>
      <dgm:spPr/>
      <dgm:t>
        <a:bodyPr/>
        <a:lstStyle/>
        <a:p>
          <a:endParaRPr lang="ru-RU"/>
        </a:p>
      </dgm:t>
    </dgm:pt>
    <dgm:pt modelId="{890FE7C6-8C04-4B72-900F-3CD9D679292B}" type="sibTrans" cxnId="{DC8F7D89-4004-4A52-AA7D-C933E021F8CE}">
      <dgm:prSet/>
      <dgm:spPr/>
      <dgm:t>
        <a:bodyPr/>
        <a:lstStyle/>
        <a:p>
          <a:endParaRPr lang="ru-RU"/>
        </a:p>
      </dgm:t>
    </dgm:pt>
    <dgm:pt modelId="{7EF0A085-A769-429E-BE13-BCFC18E9C370}">
      <dgm:prSet phldrT="[Текст]" phldr="0"/>
      <dgm:spPr/>
      <dgm:t>
        <a:bodyPr/>
        <a:lstStyle/>
        <a:p>
          <a:pPr rtl="0"/>
          <a:r>
            <a:rPr lang="ru-RU" b="1">
              <a:latin typeface="Calibri Light" panose="020F0302020204030204"/>
            </a:rPr>
            <a:t> Text</a:t>
          </a:r>
          <a:endParaRPr lang="ru-RU" b="1"/>
        </a:p>
      </dgm:t>
    </dgm:pt>
    <dgm:pt modelId="{5F0B22A0-2826-41E9-9D25-D9BE0C257B3C}" type="parTrans" cxnId="{6A924DD6-1DF7-4923-BB76-C6BFEE4CDCFA}">
      <dgm:prSet/>
      <dgm:spPr/>
      <dgm:t>
        <a:bodyPr/>
        <a:lstStyle/>
        <a:p>
          <a:endParaRPr lang="ru-RU"/>
        </a:p>
      </dgm:t>
    </dgm:pt>
    <dgm:pt modelId="{35078DC6-44C1-46DD-890A-021404C9CE52}" type="sibTrans" cxnId="{6A924DD6-1DF7-4923-BB76-C6BFEE4CDCFA}">
      <dgm:prSet/>
      <dgm:spPr/>
      <dgm:t>
        <a:bodyPr/>
        <a:lstStyle/>
        <a:p>
          <a:endParaRPr lang="ru-RU"/>
        </a:p>
      </dgm:t>
    </dgm:pt>
    <dgm:pt modelId="{047417CC-F2FB-453C-9EDB-3E75DF5C0C37}">
      <dgm:prSet phldrT="[Текст]" phldr="0"/>
      <dgm:spPr/>
      <dgm:t>
        <a:bodyPr/>
        <a:lstStyle/>
        <a:p>
          <a:pPr rtl="0"/>
          <a:r>
            <a:rPr lang="ru-RU">
              <a:latin typeface="Calibri Light" panose="020F0302020204030204"/>
            </a:rPr>
            <a:t> </a:t>
          </a:r>
          <a:r>
            <a:rPr lang="ru-RU"/>
            <a:t> Add &lt;start&gt; and &lt;end&gt; tokens to each caption</a:t>
          </a:r>
        </a:p>
      </dgm:t>
    </dgm:pt>
    <dgm:pt modelId="{0FCF45C4-6A49-4742-883A-2887ECFA9E53}" type="parTrans" cxnId="{3E0F683B-8E08-4B66-BAE9-CE71F3EB096F}">
      <dgm:prSet/>
      <dgm:spPr/>
      <dgm:t>
        <a:bodyPr/>
        <a:lstStyle/>
        <a:p>
          <a:endParaRPr lang="ru-RU"/>
        </a:p>
      </dgm:t>
    </dgm:pt>
    <dgm:pt modelId="{A52263FF-4517-49EF-BDA8-0AC186AC017D}" type="sibTrans" cxnId="{3E0F683B-8E08-4B66-BAE9-CE71F3EB096F}">
      <dgm:prSet/>
      <dgm:spPr/>
      <dgm:t>
        <a:bodyPr/>
        <a:lstStyle/>
        <a:p>
          <a:endParaRPr lang="ru-RU"/>
        </a:p>
      </dgm:t>
    </dgm:pt>
    <dgm:pt modelId="{E8320CB3-4378-4C1B-977A-94CC57C1D184}">
      <dgm:prSet phldr="0"/>
      <dgm:spPr/>
      <dgm:t>
        <a:bodyPr/>
        <a:lstStyle/>
        <a:p>
          <a:pPr rtl="0"/>
          <a:r>
            <a:rPr lang="ru-RU">
              <a:latin typeface="Calibri Light" panose="020F0302020204030204"/>
            </a:rPr>
            <a:t> </a:t>
          </a:r>
          <a:r>
            <a:rPr lang="ru-RU"/>
            <a:t> Replace uppercase strings with lowercase</a:t>
          </a:r>
        </a:p>
      </dgm:t>
    </dgm:pt>
    <dgm:pt modelId="{ADC22F5E-5412-41CF-8BF0-334C8E0AFAAB}" type="parTrans" cxnId="{BCBC7565-6F9A-4ADF-968F-A4102081BF00}">
      <dgm:prSet/>
      <dgm:spPr/>
    </dgm:pt>
    <dgm:pt modelId="{DA7173B1-CE42-4FA1-B137-B7B7EDFE8C43}" type="sibTrans" cxnId="{BCBC7565-6F9A-4ADF-968F-A4102081BF00}">
      <dgm:prSet/>
      <dgm:spPr/>
    </dgm:pt>
    <dgm:pt modelId="{5BED0DFC-0B7F-4A41-86BB-C27D96036307}">
      <dgm:prSet phldr="0"/>
      <dgm:spPr/>
      <dgm:t>
        <a:bodyPr/>
        <a:lstStyle/>
        <a:p>
          <a:pPr rtl="0"/>
          <a:r>
            <a:rPr lang="ru-RU">
              <a:latin typeface="Calibri Light" panose="020F0302020204030204"/>
            </a:rPr>
            <a:t> </a:t>
          </a:r>
          <a:r>
            <a:rPr lang="ru-RU"/>
            <a:t>Remove some strip chars ("&lt;", </a:t>
          </a:r>
          <a:r>
            <a:rPr lang="ru-RU">
              <a:latin typeface="Calibri Light" panose="020F0302020204030204"/>
            </a:rPr>
            <a:t>"&gt;")</a:t>
          </a:r>
          <a:endParaRPr lang="ru-RU"/>
        </a:p>
      </dgm:t>
    </dgm:pt>
    <dgm:pt modelId="{96B1A5A2-2A73-476A-89A7-46A3FAA0254D}" type="parTrans" cxnId="{8C064DDC-43E8-4478-8395-0F2758457A70}">
      <dgm:prSet/>
      <dgm:spPr/>
    </dgm:pt>
    <dgm:pt modelId="{D37566EF-13C9-4924-A279-B874E5B94CE5}" type="sibTrans" cxnId="{8C064DDC-43E8-4478-8395-0F2758457A70}">
      <dgm:prSet/>
      <dgm:spPr/>
    </dgm:pt>
    <dgm:pt modelId="{EF4A6B95-A17C-4819-BA09-59D44544161A}" type="pres">
      <dgm:prSet presAssocID="{6C788475-8E0F-4EC0-A203-50B68494D890}" presName="theList" presStyleCnt="0">
        <dgm:presLayoutVars>
          <dgm:dir/>
          <dgm:animLvl val="lvl"/>
          <dgm:resizeHandles val="exact"/>
        </dgm:presLayoutVars>
      </dgm:prSet>
      <dgm:spPr/>
    </dgm:pt>
    <dgm:pt modelId="{83E7283C-5AD3-4A58-871C-0CB6474CE8D8}" type="pres">
      <dgm:prSet presAssocID="{18184586-C50E-479B-A78B-33D079080A62}" presName="compNode" presStyleCnt="0"/>
      <dgm:spPr/>
    </dgm:pt>
    <dgm:pt modelId="{188642D1-D783-4F5E-9157-E4E4A80829F1}" type="pres">
      <dgm:prSet presAssocID="{18184586-C50E-479B-A78B-33D079080A62}" presName="aNode" presStyleLbl="bgShp" presStyleIdx="0" presStyleCnt="2"/>
      <dgm:spPr/>
    </dgm:pt>
    <dgm:pt modelId="{E42F48FE-1C80-4918-86CF-EB17668DAA68}" type="pres">
      <dgm:prSet presAssocID="{18184586-C50E-479B-A78B-33D079080A62}" presName="textNode" presStyleLbl="bgShp" presStyleIdx="0" presStyleCnt="2"/>
      <dgm:spPr/>
    </dgm:pt>
    <dgm:pt modelId="{BE63A466-35E4-416C-8CE6-120A1CB36FF5}" type="pres">
      <dgm:prSet presAssocID="{18184586-C50E-479B-A78B-33D079080A62}" presName="compChildNode" presStyleCnt="0"/>
      <dgm:spPr/>
    </dgm:pt>
    <dgm:pt modelId="{3E896DBA-0D2C-436F-9605-891392BBDE54}" type="pres">
      <dgm:prSet presAssocID="{18184586-C50E-479B-A78B-33D079080A62}" presName="theInnerList" presStyleCnt="0"/>
      <dgm:spPr/>
    </dgm:pt>
    <dgm:pt modelId="{9F70E31F-F3C1-4220-908A-C883CC5091F1}" type="pres">
      <dgm:prSet presAssocID="{2299C1B6-8FC8-49B8-BC2A-A3E3355778E9}" presName="childNode" presStyleLbl="node1" presStyleIdx="0" presStyleCnt="6">
        <dgm:presLayoutVars>
          <dgm:bulletEnabled val="1"/>
        </dgm:presLayoutVars>
      </dgm:prSet>
      <dgm:spPr/>
    </dgm:pt>
    <dgm:pt modelId="{DF351274-9E28-45FB-AF3D-593130F2E427}" type="pres">
      <dgm:prSet presAssocID="{2299C1B6-8FC8-49B8-BC2A-A3E3355778E9}" presName="aSpace2" presStyleCnt="0"/>
      <dgm:spPr/>
    </dgm:pt>
    <dgm:pt modelId="{9402DAE1-E19F-4EA4-AA33-4609B7907ED3}" type="pres">
      <dgm:prSet presAssocID="{7E256654-40BC-4D35-9253-4F6F3E38BEED}" presName="childNode" presStyleLbl="node1" presStyleIdx="1" presStyleCnt="6">
        <dgm:presLayoutVars>
          <dgm:bulletEnabled val="1"/>
        </dgm:presLayoutVars>
      </dgm:prSet>
      <dgm:spPr/>
    </dgm:pt>
    <dgm:pt modelId="{64576DB7-D165-435D-9E65-695C1ACBF28A}" type="pres">
      <dgm:prSet presAssocID="{7E256654-40BC-4D35-9253-4F6F3E38BEED}" presName="aSpace2" presStyleCnt="0"/>
      <dgm:spPr/>
    </dgm:pt>
    <dgm:pt modelId="{A54A264A-8ADE-4BA0-94E2-FF163C6ADDAA}" type="pres">
      <dgm:prSet presAssocID="{9E6DC74C-647B-4958-AE15-9019D473D247}" presName="childNode" presStyleLbl="node1" presStyleIdx="2" presStyleCnt="6">
        <dgm:presLayoutVars>
          <dgm:bulletEnabled val="1"/>
        </dgm:presLayoutVars>
      </dgm:prSet>
      <dgm:spPr/>
    </dgm:pt>
    <dgm:pt modelId="{94D03BEC-19E7-482D-9711-20FD4BEA822E}" type="pres">
      <dgm:prSet presAssocID="{18184586-C50E-479B-A78B-33D079080A62}" presName="aSpace" presStyleCnt="0"/>
      <dgm:spPr/>
    </dgm:pt>
    <dgm:pt modelId="{FD765E46-ADF7-4DAF-BBDE-B1F4424D7499}" type="pres">
      <dgm:prSet presAssocID="{7EF0A085-A769-429E-BE13-BCFC18E9C370}" presName="compNode" presStyleCnt="0"/>
      <dgm:spPr/>
    </dgm:pt>
    <dgm:pt modelId="{D52FCD5F-3CB9-4F3F-B22C-799C4C91C180}" type="pres">
      <dgm:prSet presAssocID="{7EF0A085-A769-429E-BE13-BCFC18E9C370}" presName="aNode" presStyleLbl="bgShp" presStyleIdx="1" presStyleCnt="2"/>
      <dgm:spPr/>
    </dgm:pt>
    <dgm:pt modelId="{892A6D31-9C59-49DF-8A8B-211AA9C92BED}" type="pres">
      <dgm:prSet presAssocID="{7EF0A085-A769-429E-BE13-BCFC18E9C370}" presName="textNode" presStyleLbl="bgShp" presStyleIdx="1" presStyleCnt="2"/>
      <dgm:spPr/>
    </dgm:pt>
    <dgm:pt modelId="{EF5DB84F-7E19-43CF-BD62-BBE57AA3A7E1}" type="pres">
      <dgm:prSet presAssocID="{7EF0A085-A769-429E-BE13-BCFC18E9C370}" presName="compChildNode" presStyleCnt="0"/>
      <dgm:spPr/>
    </dgm:pt>
    <dgm:pt modelId="{07F1EBF4-2837-45D5-95FC-61591BAA7F2C}" type="pres">
      <dgm:prSet presAssocID="{7EF0A085-A769-429E-BE13-BCFC18E9C370}" presName="theInnerList" presStyleCnt="0"/>
      <dgm:spPr/>
    </dgm:pt>
    <dgm:pt modelId="{F36898A9-D51B-4C9E-BC3B-05677617F250}" type="pres">
      <dgm:prSet presAssocID="{047417CC-F2FB-453C-9EDB-3E75DF5C0C37}" presName="childNode" presStyleLbl="node1" presStyleIdx="3" presStyleCnt="6">
        <dgm:presLayoutVars>
          <dgm:bulletEnabled val="1"/>
        </dgm:presLayoutVars>
      </dgm:prSet>
      <dgm:spPr/>
    </dgm:pt>
    <dgm:pt modelId="{AB322B46-5FDF-4712-96E3-5C2FA5152C31}" type="pres">
      <dgm:prSet presAssocID="{047417CC-F2FB-453C-9EDB-3E75DF5C0C37}" presName="aSpace2" presStyleCnt="0"/>
      <dgm:spPr/>
    </dgm:pt>
    <dgm:pt modelId="{4393221B-3D67-4E52-A1DA-5054DAB12C03}" type="pres">
      <dgm:prSet presAssocID="{E8320CB3-4378-4C1B-977A-94CC57C1D184}" presName="childNode" presStyleLbl="node1" presStyleIdx="4" presStyleCnt="6">
        <dgm:presLayoutVars>
          <dgm:bulletEnabled val="1"/>
        </dgm:presLayoutVars>
      </dgm:prSet>
      <dgm:spPr/>
    </dgm:pt>
    <dgm:pt modelId="{6F395AF6-C5AD-4C18-BFA7-17B646DED0BE}" type="pres">
      <dgm:prSet presAssocID="{E8320CB3-4378-4C1B-977A-94CC57C1D184}" presName="aSpace2" presStyleCnt="0"/>
      <dgm:spPr/>
    </dgm:pt>
    <dgm:pt modelId="{19ADA51F-2DAA-43E8-A71E-91FCC738EC63}" type="pres">
      <dgm:prSet presAssocID="{5BED0DFC-0B7F-4A41-86BB-C27D96036307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90EBEC18-2220-471D-B810-8D9E205FDB49}" type="presOf" srcId="{6C788475-8E0F-4EC0-A203-50B68494D890}" destId="{EF4A6B95-A17C-4819-BA09-59D44544161A}" srcOrd="0" destOrd="0" presId="urn:microsoft.com/office/officeart/2005/8/layout/lProcess2"/>
    <dgm:cxn modelId="{9E6BF018-8438-4F41-A669-632392931387}" type="presOf" srcId="{5BED0DFC-0B7F-4A41-86BB-C27D96036307}" destId="{19ADA51F-2DAA-43E8-A71E-91FCC738EC63}" srcOrd="0" destOrd="0" presId="urn:microsoft.com/office/officeart/2005/8/layout/lProcess2"/>
    <dgm:cxn modelId="{BE8F1425-1A15-4092-B76B-22A2FE881F25}" type="presOf" srcId="{18184586-C50E-479B-A78B-33D079080A62}" destId="{E42F48FE-1C80-4918-86CF-EB17668DAA68}" srcOrd="1" destOrd="0" presId="urn:microsoft.com/office/officeart/2005/8/layout/lProcess2"/>
    <dgm:cxn modelId="{3E0F683B-8E08-4B66-BAE9-CE71F3EB096F}" srcId="{7EF0A085-A769-429E-BE13-BCFC18E9C370}" destId="{047417CC-F2FB-453C-9EDB-3E75DF5C0C37}" srcOrd="0" destOrd="0" parTransId="{0FCF45C4-6A49-4742-883A-2887ECFA9E53}" sibTransId="{A52263FF-4517-49EF-BDA8-0AC186AC017D}"/>
    <dgm:cxn modelId="{BB11A45F-A0A8-4EB7-9051-DE37D5351B7A}" type="presOf" srcId="{7E256654-40BC-4D35-9253-4F6F3E38BEED}" destId="{9402DAE1-E19F-4EA4-AA33-4609B7907ED3}" srcOrd="0" destOrd="0" presId="urn:microsoft.com/office/officeart/2005/8/layout/lProcess2"/>
    <dgm:cxn modelId="{BCBC7565-6F9A-4ADF-968F-A4102081BF00}" srcId="{7EF0A085-A769-429E-BE13-BCFC18E9C370}" destId="{E8320CB3-4378-4C1B-977A-94CC57C1D184}" srcOrd="1" destOrd="0" parTransId="{ADC22F5E-5412-41CF-8BF0-334C8E0AFAAB}" sibTransId="{DA7173B1-CE42-4FA1-B137-B7B7EDFE8C43}"/>
    <dgm:cxn modelId="{D1DD3A68-D62A-4ED4-946C-A05051997089}" type="presOf" srcId="{E8320CB3-4378-4C1B-977A-94CC57C1D184}" destId="{4393221B-3D67-4E52-A1DA-5054DAB12C03}" srcOrd="0" destOrd="0" presId="urn:microsoft.com/office/officeart/2005/8/layout/lProcess2"/>
    <dgm:cxn modelId="{02DE6282-40C4-4273-886A-FBB582668494}" srcId="{18184586-C50E-479B-A78B-33D079080A62}" destId="{7E256654-40BC-4D35-9253-4F6F3E38BEED}" srcOrd="1" destOrd="0" parTransId="{1CFAD988-EF99-4CD3-A3CE-A3E6D8203BB3}" sibTransId="{890E33C4-7A85-4D01-8359-F3094F052EEB}"/>
    <dgm:cxn modelId="{991A4589-0593-4126-8614-C5294AF67384}" srcId="{6C788475-8E0F-4EC0-A203-50B68494D890}" destId="{18184586-C50E-479B-A78B-33D079080A62}" srcOrd="0" destOrd="0" parTransId="{EF62F95D-0EBF-4E6F-B4C3-FDBC1A8AAEDB}" sibTransId="{5A262FCE-32BA-40B9-8F16-841BAE18CDBC}"/>
    <dgm:cxn modelId="{DC8F7D89-4004-4A52-AA7D-C933E021F8CE}" srcId="{18184586-C50E-479B-A78B-33D079080A62}" destId="{9E6DC74C-647B-4958-AE15-9019D473D247}" srcOrd="2" destOrd="0" parTransId="{5BD0F45C-AADC-4194-8339-BBBF6DF7C548}" sibTransId="{890FE7C6-8C04-4B72-900F-3CD9D679292B}"/>
    <dgm:cxn modelId="{ECCFB6C5-5A71-4412-B04A-164127950047}" type="presOf" srcId="{18184586-C50E-479B-A78B-33D079080A62}" destId="{188642D1-D783-4F5E-9157-E4E4A80829F1}" srcOrd="0" destOrd="0" presId="urn:microsoft.com/office/officeart/2005/8/layout/lProcess2"/>
    <dgm:cxn modelId="{532A23C9-3E0C-4EF8-A1CA-2591358D2B62}" type="presOf" srcId="{2299C1B6-8FC8-49B8-BC2A-A3E3355778E9}" destId="{9F70E31F-F3C1-4220-908A-C883CC5091F1}" srcOrd="0" destOrd="0" presId="urn:microsoft.com/office/officeart/2005/8/layout/lProcess2"/>
    <dgm:cxn modelId="{B16B43D3-B581-43F7-9886-C7986D19D996}" type="presOf" srcId="{7EF0A085-A769-429E-BE13-BCFC18E9C370}" destId="{D52FCD5F-3CB9-4F3F-B22C-799C4C91C180}" srcOrd="0" destOrd="0" presId="urn:microsoft.com/office/officeart/2005/8/layout/lProcess2"/>
    <dgm:cxn modelId="{F4B6E3D5-409C-4008-B884-D40988325126}" type="presOf" srcId="{047417CC-F2FB-453C-9EDB-3E75DF5C0C37}" destId="{F36898A9-D51B-4C9E-BC3B-05677617F250}" srcOrd="0" destOrd="0" presId="urn:microsoft.com/office/officeart/2005/8/layout/lProcess2"/>
    <dgm:cxn modelId="{6A924DD6-1DF7-4923-BB76-C6BFEE4CDCFA}" srcId="{6C788475-8E0F-4EC0-A203-50B68494D890}" destId="{7EF0A085-A769-429E-BE13-BCFC18E9C370}" srcOrd="1" destOrd="0" parTransId="{5F0B22A0-2826-41E9-9D25-D9BE0C257B3C}" sibTransId="{35078DC6-44C1-46DD-890A-021404C9CE52}"/>
    <dgm:cxn modelId="{0A2251D8-4717-476D-985E-DE34DDEDC94A}" srcId="{18184586-C50E-479B-A78B-33D079080A62}" destId="{2299C1B6-8FC8-49B8-BC2A-A3E3355778E9}" srcOrd="0" destOrd="0" parTransId="{7D97DCF6-6FF5-4080-8CFF-45D52252A36D}" sibTransId="{3714FAAA-32CB-45FA-B2DE-03E142B5E615}"/>
    <dgm:cxn modelId="{8C064DDC-43E8-4478-8395-0F2758457A70}" srcId="{7EF0A085-A769-429E-BE13-BCFC18E9C370}" destId="{5BED0DFC-0B7F-4A41-86BB-C27D96036307}" srcOrd="2" destOrd="0" parTransId="{96B1A5A2-2A73-476A-89A7-46A3FAA0254D}" sibTransId="{D37566EF-13C9-4924-A279-B874E5B94CE5}"/>
    <dgm:cxn modelId="{BF6FCAE1-02DE-4690-A3B2-6B8597DAA505}" type="presOf" srcId="{9E6DC74C-647B-4958-AE15-9019D473D247}" destId="{A54A264A-8ADE-4BA0-94E2-FF163C6ADDAA}" srcOrd="0" destOrd="0" presId="urn:microsoft.com/office/officeart/2005/8/layout/lProcess2"/>
    <dgm:cxn modelId="{6C6DC2EA-4F56-46D2-92F9-5AD408DED275}" type="presOf" srcId="{7EF0A085-A769-429E-BE13-BCFC18E9C370}" destId="{892A6D31-9C59-49DF-8A8B-211AA9C92BED}" srcOrd="1" destOrd="0" presId="urn:microsoft.com/office/officeart/2005/8/layout/lProcess2"/>
    <dgm:cxn modelId="{5950F6B8-1824-4782-85C6-080B8EC7EEB8}" type="presParOf" srcId="{EF4A6B95-A17C-4819-BA09-59D44544161A}" destId="{83E7283C-5AD3-4A58-871C-0CB6474CE8D8}" srcOrd="0" destOrd="0" presId="urn:microsoft.com/office/officeart/2005/8/layout/lProcess2"/>
    <dgm:cxn modelId="{A3F30F8A-8950-4B04-A08B-F507B3A44DFC}" type="presParOf" srcId="{83E7283C-5AD3-4A58-871C-0CB6474CE8D8}" destId="{188642D1-D783-4F5E-9157-E4E4A80829F1}" srcOrd="0" destOrd="0" presId="urn:microsoft.com/office/officeart/2005/8/layout/lProcess2"/>
    <dgm:cxn modelId="{351E6784-C310-4C29-985D-549732373DE1}" type="presParOf" srcId="{83E7283C-5AD3-4A58-871C-0CB6474CE8D8}" destId="{E42F48FE-1C80-4918-86CF-EB17668DAA68}" srcOrd="1" destOrd="0" presId="urn:microsoft.com/office/officeart/2005/8/layout/lProcess2"/>
    <dgm:cxn modelId="{2857173E-BD02-4F3A-B8C7-2D8F59A49307}" type="presParOf" srcId="{83E7283C-5AD3-4A58-871C-0CB6474CE8D8}" destId="{BE63A466-35E4-416C-8CE6-120A1CB36FF5}" srcOrd="2" destOrd="0" presId="urn:microsoft.com/office/officeart/2005/8/layout/lProcess2"/>
    <dgm:cxn modelId="{F6589951-126D-47E2-8B11-67AA6F83C19B}" type="presParOf" srcId="{BE63A466-35E4-416C-8CE6-120A1CB36FF5}" destId="{3E896DBA-0D2C-436F-9605-891392BBDE54}" srcOrd="0" destOrd="0" presId="urn:microsoft.com/office/officeart/2005/8/layout/lProcess2"/>
    <dgm:cxn modelId="{E3F38266-B594-4FE6-B2F5-52FB33B62771}" type="presParOf" srcId="{3E896DBA-0D2C-436F-9605-891392BBDE54}" destId="{9F70E31F-F3C1-4220-908A-C883CC5091F1}" srcOrd="0" destOrd="0" presId="urn:microsoft.com/office/officeart/2005/8/layout/lProcess2"/>
    <dgm:cxn modelId="{1D755BD5-FE9C-46EC-A083-F44175532117}" type="presParOf" srcId="{3E896DBA-0D2C-436F-9605-891392BBDE54}" destId="{DF351274-9E28-45FB-AF3D-593130F2E427}" srcOrd="1" destOrd="0" presId="urn:microsoft.com/office/officeart/2005/8/layout/lProcess2"/>
    <dgm:cxn modelId="{3092262F-7B28-4F00-B60D-2E38DA2B9C76}" type="presParOf" srcId="{3E896DBA-0D2C-436F-9605-891392BBDE54}" destId="{9402DAE1-E19F-4EA4-AA33-4609B7907ED3}" srcOrd="2" destOrd="0" presId="urn:microsoft.com/office/officeart/2005/8/layout/lProcess2"/>
    <dgm:cxn modelId="{FB777DD2-FB1D-4400-A8FB-80D4060A59E3}" type="presParOf" srcId="{3E896DBA-0D2C-436F-9605-891392BBDE54}" destId="{64576DB7-D165-435D-9E65-695C1ACBF28A}" srcOrd="3" destOrd="0" presId="urn:microsoft.com/office/officeart/2005/8/layout/lProcess2"/>
    <dgm:cxn modelId="{51A4E09F-0B7F-4E8E-8BEC-31F8D40F8A38}" type="presParOf" srcId="{3E896DBA-0D2C-436F-9605-891392BBDE54}" destId="{A54A264A-8ADE-4BA0-94E2-FF163C6ADDAA}" srcOrd="4" destOrd="0" presId="urn:microsoft.com/office/officeart/2005/8/layout/lProcess2"/>
    <dgm:cxn modelId="{A09D7641-AA6E-48F6-8967-C58AF0011341}" type="presParOf" srcId="{EF4A6B95-A17C-4819-BA09-59D44544161A}" destId="{94D03BEC-19E7-482D-9711-20FD4BEA822E}" srcOrd="1" destOrd="0" presId="urn:microsoft.com/office/officeart/2005/8/layout/lProcess2"/>
    <dgm:cxn modelId="{7260167F-A57F-4552-B969-6D4E9F5152F2}" type="presParOf" srcId="{EF4A6B95-A17C-4819-BA09-59D44544161A}" destId="{FD765E46-ADF7-4DAF-BBDE-B1F4424D7499}" srcOrd="2" destOrd="0" presId="urn:microsoft.com/office/officeart/2005/8/layout/lProcess2"/>
    <dgm:cxn modelId="{F8472108-3B0B-4CD1-B092-491B4FA86529}" type="presParOf" srcId="{FD765E46-ADF7-4DAF-BBDE-B1F4424D7499}" destId="{D52FCD5F-3CB9-4F3F-B22C-799C4C91C180}" srcOrd="0" destOrd="0" presId="urn:microsoft.com/office/officeart/2005/8/layout/lProcess2"/>
    <dgm:cxn modelId="{58AC3E1F-DC3E-48DE-AEF5-4300FB9BC84E}" type="presParOf" srcId="{FD765E46-ADF7-4DAF-BBDE-B1F4424D7499}" destId="{892A6D31-9C59-49DF-8A8B-211AA9C92BED}" srcOrd="1" destOrd="0" presId="urn:microsoft.com/office/officeart/2005/8/layout/lProcess2"/>
    <dgm:cxn modelId="{416D3365-8A52-44E2-B6E6-E3CC758D6154}" type="presParOf" srcId="{FD765E46-ADF7-4DAF-BBDE-B1F4424D7499}" destId="{EF5DB84F-7E19-43CF-BD62-BBE57AA3A7E1}" srcOrd="2" destOrd="0" presId="urn:microsoft.com/office/officeart/2005/8/layout/lProcess2"/>
    <dgm:cxn modelId="{7CF3FC42-642A-4311-AF96-4B3FE6AA6CFF}" type="presParOf" srcId="{EF5DB84F-7E19-43CF-BD62-BBE57AA3A7E1}" destId="{07F1EBF4-2837-45D5-95FC-61591BAA7F2C}" srcOrd="0" destOrd="0" presId="urn:microsoft.com/office/officeart/2005/8/layout/lProcess2"/>
    <dgm:cxn modelId="{37808F01-C199-4FA6-90C2-0E29287AAB7E}" type="presParOf" srcId="{07F1EBF4-2837-45D5-95FC-61591BAA7F2C}" destId="{F36898A9-D51B-4C9E-BC3B-05677617F250}" srcOrd="0" destOrd="0" presId="urn:microsoft.com/office/officeart/2005/8/layout/lProcess2"/>
    <dgm:cxn modelId="{28C30464-6F58-44C8-9839-C82730B4ADDD}" type="presParOf" srcId="{07F1EBF4-2837-45D5-95FC-61591BAA7F2C}" destId="{AB322B46-5FDF-4712-96E3-5C2FA5152C31}" srcOrd="1" destOrd="0" presId="urn:microsoft.com/office/officeart/2005/8/layout/lProcess2"/>
    <dgm:cxn modelId="{4345A40F-C840-4A90-BCD2-080EDE844129}" type="presParOf" srcId="{07F1EBF4-2837-45D5-95FC-61591BAA7F2C}" destId="{4393221B-3D67-4E52-A1DA-5054DAB12C03}" srcOrd="2" destOrd="0" presId="urn:microsoft.com/office/officeart/2005/8/layout/lProcess2"/>
    <dgm:cxn modelId="{38C2AF64-5F4B-4BB4-B1E5-A2E07F92C9FB}" type="presParOf" srcId="{07F1EBF4-2837-45D5-95FC-61591BAA7F2C}" destId="{6F395AF6-C5AD-4C18-BFA7-17B646DED0BE}" srcOrd="3" destOrd="0" presId="urn:microsoft.com/office/officeart/2005/8/layout/lProcess2"/>
    <dgm:cxn modelId="{444D8758-C3F8-4477-9206-2366B8443202}" type="presParOf" srcId="{07F1EBF4-2837-45D5-95FC-61591BAA7F2C}" destId="{19ADA51F-2DAA-43E8-A71E-91FCC738EC63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FBA2E6-E907-4E24-84CF-D1D6A4E93D1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0B71C7-E291-47D0-97E3-2126FCB79072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Base </a:t>
          </a:r>
          <a:r>
            <a:rPr lang="ru-RU" err="1"/>
            <a:t>model</a:t>
          </a:r>
          <a:r>
            <a:rPr lang="ru-RU"/>
            <a:t> </a:t>
          </a:r>
          <a:r>
            <a:rPr lang="ru-RU" err="1"/>
            <a:t>for</a:t>
          </a:r>
          <a:r>
            <a:rPr lang="ru-RU"/>
            <a:t> </a:t>
          </a:r>
          <a:r>
            <a:rPr lang="ru-RU" err="1"/>
            <a:t>classification</a:t>
          </a:r>
        </a:p>
      </dgm:t>
    </dgm:pt>
    <dgm:pt modelId="{DF5C4B3A-24FD-409F-B412-E26DC0905AEA}" type="parTrans" cxnId="{852B0692-5D87-41A3-BB5D-04D2E786897D}">
      <dgm:prSet/>
      <dgm:spPr/>
      <dgm:t>
        <a:bodyPr/>
        <a:lstStyle/>
        <a:p>
          <a:endParaRPr lang="en-US"/>
        </a:p>
      </dgm:t>
    </dgm:pt>
    <dgm:pt modelId="{DB4CE890-EF65-4BF7-A357-0C4F0B5EE075}" type="sibTrans" cxnId="{852B0692-5D87-41A3-BB5D-04D2E786897D}">
      <dgm:prSet/>
      <dgm:spPr/>
      <dgm:t>
        <a:bodyPr/>
        <a:lstStyle/>
        <a:p>
          <a:endParaRPr lang="en-US"/>
        </a:p>
      </dgm:t>
    </dgm:pt>
    <dgm:pt modelId="{8A0A822D-0AAA-4E81-B692-20B3CAD4F456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Number </a:t>
          </a:r>
          <a:r>
            <a:rPr lang="ru-RU" err="1"/>
            <a:t>of</a:t>
          </a:r>
          <a:r>
            <a:rPr lang="ru-RU"/>
            <a:t> </a:t>
          </a:r>
          <a:r>
            <a:rPr lang="ru-RU" err="1"/>
            <a:t>layers</a:t>
          </a:r>
          <a:r>
            <a:rPr lang="ru-RU"/>
            <a:t> (</a:t>
          </a:r>
          <a:r>
            <a:rPr lang="ru-RU" err="1"/>
            <a:t>MultiHeadAttention</a:t>
          </a:r>
          <a:r>
            <a:rPr lang="ru-RU">
              <a:latin typeface="Calibri Light" panose="020F0302020204030204"/>
            </a:rPr>
            <a:t>)</a:t>
          </a:r>
          <a:endParaRPr lang="en-US"/>
        </a:p>
      </dgm:t>
    </dgm:pt>
    <dgm:pt modelId="{0EE86E97-AD17-4D9A-93DA-C043F94A9FC0}" type="parTrans" cxnId="{59DA32DA-7A81-47A6-B878-307B5279FEA8}">
      <dgm:prSet/>
      <dgm:spPr/>
      <dgm:t>
        <a:bodyPr/>
        <a:lstStyle/>
        <a:p>
          <a:endParaRPr lang="en-US"/>
        </a:p>
      </dgm:t>
    </dgm:pt>
    <dgm:pt modelId="{442414FB-13D2-4973-BD65-26F4657B8E12}" type="sibTrans" cxnId="{59DA32DA-7A81-47A6-B878-307B5279FEA8}">
      <dgm:prSet/>
      <dgm:spPr/>
      <dgm:t>
        <a:bodyPr/>
        <a:lstStyle/>
        <a:p>
          <a:endParaRPr lang="en-US"/>
        </a:p>
      </dgm:t>
    </dgm:pt>
    <dgm:pt modelId="{F778E324-BD45-4F22-B62C-35D5315932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Types of layers</a:t>
          </a:r>
        </a:p>
      </dgm:t>
    </dgm:pt>
    <dgm:pt modelId="{B85E4E80-54EF-4EAC-B740-667C3BF28CCC}" type="parTrans" cxnId="{BF922D4A-71DA-409B-AF09-6A84FDBB9CA1}">
      <dgm:prSet/>
      <dgm:spPr/>
      <dgm:t>
        <a:bodyPr/>
        <a:lstStyle/>
        <a:p>
          <a:endParaRPr lang="en-US"/>
        </a:p>
      </dgm:t>
    </dgm:pt>
    <dgm:pt modelId="{0C8F5CAB-333B-4A2F-8E0D-9E63DB5A6678}" type="sibTrans" cxnId="{BF922D4A-71DA-409B-AF09-6A84FDBB9CA1}">
      <dgm:prSet/>
      <dgm:spPr/>
      <dgm:t>
        <a:bodyPr/>
        <a:lstStyle/>
        <a:p>
          <a:endParaRPr lang="en-US"/>
        </a:p>
      </dgm:t>
    </dgm:pt>
    <dgm:pt modelId="{7F5BA266-3EB3-4B7D-A53B-694730BCC649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err="1"/>
            <a:t>Normalization</a:t>
          </a:r>
          <a:r>
            <a:rPr lang="ru-RU"/>
            <a:t> </a:t>
          </a:r>
          <a:r>
            <a:rPr lang="ru-RU" err="1"/>
            <a:t>techniques</a:t>
          </a:r>
          <a:endParaRPr lang="ru-RU"/>
        </a:p>
      </dgm:t>
    </dgm:pt>
    <dgm:pt modelId="{4A1CF0F7-28F8-4749-BD98-7CDD6796E689}" type="parTrans" cxnId="{E8A28017-155C-49AC-A6E8-A2F701D47765}">
      <dgm:prSet/>
      <dgm:spPr/>
      <dgm:t>
        <a:bodyPr/>
        <a:lstStyle/>
        <a:p>
          <a:endParaRPr lang="en-US"/>
        </a:p>
      </dgm:t>
    </dgm:pt>
    <dgm:pt modelId="{476421D7-D669-4A49-A0EF-A89019C848FB}" type="sibTrans" cxnId="{E8A28017-155C-49AC-A6E8-A2F701D47765}">
      <dgm:prSet/>
      <dgm:spPr/>
      <dgm:t>
        <a:bodyPr/>
        <a:lstStyle/>
        <a:p>
          <a:endParaRPr lang="en-US"/>
        </a:p>
      </dgm:t>
    </dgm:pt>
    <dgm:pt modelId="{A0FF4317-119F-4EC5-9155-66143C1DAE69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err="1"/>
            <a:t>Initialization</a:t>
          </a:r>
          <a:endParaRPr lang="ru-RU"/>
        </a:p>
      </dgm:t>
    </dgm:pt>
    <dgm:pt modelId="{4AE81F69-31DA-41B4-97D2-E647A0847E1A}" type="parTrans" cxnId="{345C7047-D52F-4D59-B1CA-3A4DA280E1EE}">
      <dgm:prSet/>
      <dgm:spPr/>
      <dgm:t>
        <a:bodyPr/>
        <a:lstStyle/>
        <a:p>
          <a:endParaRPr lang="en-US"/>
        </a:p>
      </dgm:t>
    </dgm:pt>
    <dgm:pt modelId="{35767255-6503-4DC9-9BB1-3558D403207C}" type="sibTrans" cxnId="{345C7047-D52F-4D59-B1CA-3A4DA280E1EE}">
      <dgm:prSet/>
      <dgm:spPr/>
      <dgm:t>
        <a:bodyPr/>
        <a:lstStyle/>
        <a:p>
          <a:endParaRPr lang="en-US"/>
        </a:p>
      </dgm:t>
    </dgm:pt>
    <dgm:pt modelId="{9C751059-10CC-497E-ACAF-028F6DBA6AEE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err="1"/>
            <a:t>Dropout</a:t>
          </a:r>
          <a:endParaRPr lang="ru-RU"/>
        </a:p>
      </dgm:t>
    </dgm:pt>
    <dgm:pt modelId="{59762FAC-78C2-4F50-9DDD-EFBE907F6ED5}" type="parTrans" cxnId="{894613FB-D280-4BDC-B698-31937907C36F}">
      <dgm:prSet/>
      <dgm:spPr/>
      <dgm:t>
        <a:bodyPr/>
        <a:lstStyle/>
        <a:p>
          <a:endParaRPr lang="en-US"/>
        </a:p>
      </dgm:t>
    </dgm:pt>
    <dgm:pt modelId="{913CF632-77C9-43A5-A522-D3D4D89C487B}" type="sibTrans" cxnId="{894613FB-D280-4BDC-B698-31937907C36F}">
      <dgm:prSet/>
      <dgm:spPr/>
      <dgm:t>
        <a:bodyPr/>
        <a:lstStyle/>
        <a:p>
          <a:endParaRPr lang="en-US"/>
        </a:p>
      </dgm:t>
    </dgm:pt>
    <dgm:pt modelId="{35AB1AA0-1C53-48C3-BE93-8D5D4F9B3624}" type="pres">
      <dgm:prSet presAssocID="{62FBA2E6-E907-4E24-84CF-D1D6A4E93D1E}" presName="root" presStyleCnt="0">
        <dgm:presLayoutVars>
          <dgm:dir/>
          <dgm:resizeHandles val="exact"/>
        </dgm:presLayoutVars>
      </dgm:prSet>
      <dgm:spPr/>
    </dgm:pt>
    <dgm:pt modelId="{7EDF8660-C2D3-4C82-98C3-661D4A5352C6}" type="pres">
      <dgm:prSet presAssocID="{E70B71C7-E291-47D0-97E3-2126FCB79072}" presName="compNode" presStyleCnt="0"/>
      <dgm:spPr/>
    </dgm:pt>
    <dgm:pt modelId="{E7EA4424-605A-4DDA-8A27-B951B5F82284}" type="pres">
      <dgm:prSet presAssocID="{E70B71C7-E291-47D0-97E3-2126FCB7907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Иерархия"/>
        </a:ext>
      </dgm:extLst>
    </dgm:pt>
    <dgm:pt modelId="{BFC972C1-0607-43F8-BA89-F1B837ECCFAE}" type="pres">
      <dgm:prSet presAssocID="{E70B71C7-E291-47D0-97E3-2126FCB79072}" presName="spaceRect" presStyleCnt="0"/>
      <dgm:spPr/>
    </dgm:pt>
    <dgm:pt modelId="{A9FA735C-77C5-4747-B8BC-6AA9310EAE15}" type="pres">
      <dgm:prSet presAssocID="{E70B71C7-E291-47D0-97E3-2126FCB79072}" presName="textRect" presStyleLbl="revTx" presStyleIdx="0" presStyleCnt="6">
        <dgm:presLayoutVars>
          <dgm:chMax val="1"/>
          <dgm:chPref val="1"/>
        </dgm:presLayoutVars>
      </dgm:prSet>
      <dgm:spPr/>
    </dgm:pt>
    <dgm:pt modelId="{53D924FC-490A-48C1-8012-1FD5269A5BFB}" type="pres">
      <dgm:prSet presAssocID="{DB4CE890-EF65-4BF7-A357-0C4F0B5EE075}" presName="sibTrans" presStyleCnt="0"/>
      <dgm:spPr/>
    </dgm:pt>
    <dgm:pt modelId="{77CD0649-0406-4A68-BB88-2367AAD5E560}" type="pres">
      <dgm:prSet presAssocID="{8A0A822D-0AAA-4E81-B692-20B3CAD4F456}" presName="compNode" presStyleCnt="0"/>
      <dgm:spPr/>
    </dgm:pt>
    <dgm:pt modelId="{3370B5BD-9AD6-404E-BB35-0F3544FD3865}" type="pres">
      <dgm:prSet presAssocID="{8A0A822D-0AAA-4E81-B692-20B3CAD4F45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Взрыв"/>
        </a:ext>
      </dgm:extLst>
    </dgm:pt>
    <dgm:pt modelId="{06F9191A-6DE1-4CFA-9B14-2DDA183D6028}" type="pres">
      <dgm:prSet presAssocID="{8A0A822D-0AAA-4E81-B692-20B3CAD4F456}" presName="spaceRect" presStyleCnt="0"/>
      <dgm:spPr/>
    </dgm:pt>
    <dgm:pt modelId="{1C9CFCEE-CF7A-402C-8F63-6EF46DD748A8}" type="pres">
      <dgm:prSet presAssocID="{8A0A822D-0AAA-4E81-B692-20B3CAD4F456}" presName="textRect" presStyleLbl="revTx" presStyleIdx="1" presStyleCnt="6">
        <dgm:presLayoutVars>
          <dgm:chMax val="1"/>
          <dgm:chPref val="1"/>
        </dgm:presLayoutVars>
      </dgm:prSet>
      <dgm:spPr/>
    </dgm:pt>
    <dgm:pt modelId="{ABB47621-367E-4F31-8545-F01EA9A587DA}" type="pres">
      <dgm:prSet presAssocID="{442414FB-13D2-4973-BD65-26F4657B8E12}" presName="sibTrans" presStyleCnt="0"/>
      <dgm:spPr/>
    </dgm:pt>
    <dgm:pt modelId="{AA470951-C45D-4CBC-A5D6-A1EEA47277BF}" type="pres">
      <dgm:prSet presAssocID="{F778E324-BD45-4F22-B62C-35D531593245}" presName="compNode" presStyleCnt="0"/>
      <dgm:spPr/>
    </dgm:pt>
    <dgm:pt modelId="{01CF6E39-9261-4D00-BDD8-BA49584BD027}" type="pres">
      <dgm:prSet presAssocID="{F778E324-BD45-4F22-B62C-35D53159324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Молния"/>
        </a:ext>
      </dgm:extLst>
    </dgm:pt>
    <dgm:pt modelId="{38E31A14-E48B-4458-9C8E-78999D4F99F4}" type="pres">
      <dgm:prSet presAssocID="{F778E324-BD45-4F22-B62C-35D531593245}" presName="spaceRect" presStyleCnt="0"/>
      <dgm:spPr/>
    </dgm:pt>
    <dgm:pt modelId="{75833937-4574-41CD-A56C-E73F5B699002}" type="pres">
      <dgm:prSet presAssocID="{F778E324-BD45-4F22-B62C-35D531593245}" presName="textRect" presStyleLbl="revTx" presStyleIdx="2" presStyleCnt="6">
        <dgm:presLayoutVars>
          <dgm:chMax val="1"/>
          <dgm:chPref val="1"/>
        </dgm:presLayoutVars>
      </dgm:prSet>
      <dgm:spPr/>
    </dgm:pt>
    <dgm:pt modelId="{DC99DDCE-00CB-47CD-B3F2-40CEFBC6D6A4}" type="pres">
      <dgm:prSet presAssocID="{0C8F5CAB-333B-4A2F-8E0D-9E63DB5A6678}" presName="sibTrans" presStyleCnt="0"/>
      <dgm:spPr/>
    </dgm:pt>
    <dgm:pt modelId="{B88470F0-9BC3-4240-9675-ACE16F7EF2ED}" type="pres">
      <dgm:prSet presAssocID="{7F5BA266-3EB3-4B7D-A53B-694730BCC649}" presName="compNode" presStyleCnt="0"/>
      <dgm:spPr/>
    </dgm:pt>
    <dgm:pt modelId="{40A34F76-848B-4D5A-8459-8D56680F8AFD}" type="pres">
      <dgm:prSet presAssocID="{7F5BA266-3EB3-4B7D-A53B-694730BCC64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Шестеренки"/>
        </a:ext>
      </dgm:extLst>
    </dgm:pt>
    <dgm:pt modelId="{04C51160-8F7D-4525-95DF-A6DAC2F87215}" type="pres">
      <dgm:prSet presAssocID="{7F5BA266-3EB3-4B7D-A53B-694730BCC649}" presName="spaceRect" presStyleCnt="0"/>
      <dgm:spPr/>
    </dgm:pt>
    <dgm:pt modelId="{18DE730E-9C05-445E-A2B8-9DA1F5F91849}" type="pres">
      <dgm:prSet presAssocID="{7F5BA266-3EB3-4B7D-A53B-694730BCC649}" presName="textRect" presStyleLbl="revTx" presStyleIdx="3" presStyleCnt="6">
        <dgm:presLayoutVars>
          <dgm:chMax val="1"/>
          <dgm:chPref val="1"/>
        </dgm:presLayoutVars>
      </dgm:prSet>
      <dgm:spPr/>
    </dgm:pt>
    <dgm:pt modelId="{762BB95A-7BD9-4D72-9A7A-9FEC21CB898B}" type="pres">
      <dgm:prSet presAssocID="{476421D7-D669-4A49-A0EF-A89019C848FB}" presName="sibTrans" presStyleCnt="0"/>
      <dgm:spPr/>
    </dgm:pt>
    <dgm:pt modelId="{82D9FBBC-C901-4222-B7EB-62DC985E3A21}" type="pres">
      <dgm:prSet presAssocID="{A0FF4317-119F-4EC5-9155-66143C1DAE69}" presName="compNode" presStyleCnt="0"/>
      <dgm:spPr/>
    </dgm:pt>
    <dgm:pt modelId="{76469AAE-2197-413E-8086-502BA9D95F6F}" type="pres">
      <dgm:prSet presAssocID="{A0FF4317-119F-4EC5-9155-66143C1DAE6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BF9C1066-D2B9-4528-A44A-EC1E7FDC1B7C}" type="pres">
      <dgm:prSet presAssocID="{A0FF4317-119F-4EC5-9155-66143C1DAE69}" presName="spaceRect" presStyleCnt="0"/>
      <dgm:spPr/>
    </dgm:pt>
    <dgm:pt modelId="{6278E298-0C93-417D-839D-2172F9673260}" type="pres">
      <dgm:prSet presAssocID="{A0FF4317-119F-4EC5-9155-66143C1DAE69}" presName="textRect" presStyleLbl="revTx" presStyleIdx="4" presStyleCnt="6">
        <dgm:presLayoutVars>
          <dgm:chMax val="1"/>
          <dgm:chPref val="1"/>
        </dgm:presLayoutVars>
      </dgm:prSet>
      <dgm:spPr/>
    </dgm:pt>
    <dgm:pt modelId="{5BFB5035-FF4B-408A-81FA-7A112F9965D5}" type="pres">
      <dgm:prSet presAssocID="{35767255-6503-4DC9-9BB1-3558D403207C}" presName="sibTrans" presStyleCnt="0"/>
      <dgm:spPr/>
    </dgm:pt>
    <dgm:pt modelId="{5BCA5075-5409-42CD-9EC3-237EDEE62491}" type="pres">
      <dgm:prSet presAssocID="{9C751059-10CC-497E-ACAF-028F6DBA6AEE}" presName="compNode" presStyleCnt="0"/>
      <dgm:spPr/>
    </dgm:pt>
    <dgm:pt modelId="{9120E6C7-7EBB-4A58-8A11-4D3B48D99CF9}" type="pres">
      <dgm:prSet presAssocID="{9C751059-10CC-497E-ACAF-028F6DBA6AE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Вода"/>
        </a:ext>
      </dgm:extLst>
    </dgm:pt>
    <dgm:pt modelId="{B35A88F9-9853-42CE-B7F0-D9C14CDA5B8E}" type="pres">
      <dgm:prSet presAssocID="{9C751059-10CC-497E-ACAF-028F6DBA6AEE}" presName="spaceRect" presStyleCnt="0"/>
      <dgm:spPr/>
    </dgm:pt>
    <dgm:pt modelId="{C67156AC-539C-486F-B9F9-A23B7F51BF2E}" type="pres">
      <dgm:prSet presAssocID="{9C751059-10CC-497E-ACAF-028F6DBA6AE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A28017-155C-49AC-A6E8-A2F701D47765}" srcId="{62FBA2E6-E907-4E24-84CF-D1D6A4E93D1E}" destId="{7F5BA266-3EB3-4B7D-A53B-694730BCC649}" srcOrd="3" destOrd="0" parTransId="{4A1CF0F7-28F8-4749-BD98-7CDD6796E689}" sibTransId="{476421D7-D669-4A49-A0EF-A89019C848FB}"/>
    <dgm:cxn modelId="{124C023F-3E05-42A6-A6A3-879A9745AF4F}" type="presOf" srcId="{7F5BA266-3EB3-4B7D-A53B-694730BCC649}" destId="{18DE730E-9C05-445E-A2B8-9DA1F5F91849}" srcOrd="0" destOrd="0" presId="urn:microsoft.com/office/officeart/2018/2/layout/IconLabelList"/>
    <dgm:cxn modelId="{1E05E263-E44B-4573-942D-E42D699098D3}" type="presOf" srcId="{8A0A822D-0AAA-4E81-B692-20B3CAD4F456}" destId="{1C9CFCEE-CF7A-402C-8F63-6EF46DD748A8}" srcOrd="0" destOrd="0" presId="urn:microsoft.com/office/officeart/2018/2/layout/IconLabelList"/>
    <dgm:cxn modelId="{345C7047-D52F-4D59-B1CA-3A4DA280E1EE}" srcId="{62FBA2E6-E907-4E24-84CF-D1D6A4E93D1E}" destId="{A0FF4317-119F-4EC5-9155-66143C1DAE69}" srcOrd="4" destOrd="0" parTransId="{4AE81F69-31DA-41B4-97D2-E647A0847E1A}" sibTransId="{35767255-6503-4DC9-9BB1-3558D403207C}"/>
    <dgm:cxn modelId="{BF922D4A-71DA-409B-AF09-6A84FDBB9CA1}" srcId="{62FBA2E6-E907-4E24-84CF-D1D6A4E93D1E}" destId="{F778E324-BD45-4F22-B62C-35D531593245}" srcOrd="2" destOrd="0" parTransId="{B85E4E80-54EF-4EAC-B740-667C3BF28CCC}" sibTransId="{0C8F5CAB-333B-4A2F-8E0D-9E63DB5A6678}"/>
    <dgm:cxn modelId="{852B0692-5D87-41A3-BB5D-04D2E786897D}" srcId="{62FBA2E6-E907-4E24-84CF-D1D6A4E93D1E}" destId="{E70B71C7-E291-47D0-97E3-2126FCB79072}" srcOrd="0" destOrd="0" parTransId="{DF5C4B3A-24FD-409F-B412-E26DC0905AEA}" sibTransId="{DB4CE890-EF65-4BF7-A357-0C4F0B5EE075}"/>
    <dgm:cxn modelId="{07A943A1-ABFC-491C-8320-C2F0E831213A}" type="presOf" srcId="{A0FF4317-119F-4EC5-9155-66143C1DAE69}" destId="{6278E298-0C93-417D-839D-2172F9673260}" srcOrd="0" destOrd="0" presId="urn:microsoft.com/office/officeart/2018/2/layout/IconLabelList"/>
    <dgm:cxn modelId="{E163E7C0-2899-4782-84A8-6F8AEDB70430}" type="presOf" srcId="{62FBA2E6-E907-4E24-84CF-D1D6A4E93D1E}" destId="{35AB1AA0-1C53-48C3-BE93-8D5D4F9B3624}" srcOrd="0" destOrd="0" presId="urn:microsoft.com/office/officeart/2018/2/layout/IconLabelList"/>
    <dgm:cxn modelId="{59DA32DA-7A81-47A6-B878-307B5279FEA8}" srcId="{62FBA2E6-E907-4E24-84CF-D1D6A4E93D1E}" destId="{8A0A822D-0AAA-4E81-B692-20B3CAD4F456}" srcOrd="1" destOrd="0" parTransId="{0EE86E97-AD17-4D9A-93DA-C043F94A9FC0}" sibTransId="{442414FB-13D2-4973-BD65-26F4657B8E12}"/>
    <dgm:cxn modelId="{94D411E5-CC61-4517-B9ED-646A7029FA8A}" type="presOf" srcId="{E70B71C7-E291-47D0-97E3-2126FCB79072}" destId="{A9FA735C-77C5-4747-B8BC-6AA9310EAE15}" srcOrd="0" destOrd="0" presId="urn:microsoft.com/office/officeart/2018/2/layout/IconLabelList"/>
    <dgm:cxn modelId="{894613FB-D280-4BDC-B698-31937907C36F}" srcId="{62FBA2E6-E907-4E24-84CF-D1D6A4E93D1E}" destId="{9C751059-10CC-497E-ACAF-028F6DBA6AEE}" srcOrd="5" destOrd="0" parTransId="{59762FAC-78C2-4F50-9DDD-EFBE907F6ED5}" sibTransId="{913CF632-77C9-43A5-A522-D3D4D89C487B}"/>
    <dgm:cxn modelId="{B9B2AFFB-CE10-4859-B2BE-EE0192511149}" type="presOf" srcId="{9C751059-10CC-497E-ACAF-028F6DBA6AEE}" destId="{C67156AC-539C-486F-B9F9-A23B7F51BF2E}" srcOrd="0" destOrd="0" presId="urn:microsoft.com/office/officeart/2018/2/layout/IconLabelList"/>
    <dgm:cxn modelId="{C6F5B6FF-482C-4AFC-BE98-EEEEF31448A3}" type="presOf" srcId="{F778E324-BD45-4F22-B62C-35D531593245}" destId="{75833937-4574-41CD-A56C-E73F5B699002}" srcOrd="0" destOrd="0" presId="urn:microsoft.com/office/officeart/2018/2/layout/IconLabelList"/>
    <dgm:cxn modelId="{4E20763F-B282-43D6-9E37-51659641F90C}" type="presParOf" srcId="{35AB1AA0-1C53-48C3-BE93-8D5D4F9B3624}" destId="{7EDF8660-C2D3-4C82-98C3-661D4A5352C6}" srcOrd="0" destOrd="0" presId="urn:microsoft.com/office/officeart/2018/2/layout/IconLabelList"/>
    <dgm:cxn modelId="{4A246981-ABBB-4901-B421-D9A87711690F}" type="presParOf" srcId="{7EDF8660-C2D3-4C82-98C3-661D4A5352C6}" destId="{E7EA4424-605A-4DDA-8A27-B951B5F82284}" srcOrd="0" destOrd="0" presId="urn:microsoft.com/office/officeart/2018/2/layout/IconLabelList"/>
    <dgm:cxn modelId="{7CDAEC12-B00C-4199-8356-88AB886F59EF}" type="presParOf" srcId="{7EDF8660-C2D3-4C82-98C3-661D4A5352C6}" destId="{BFC972C1-0607-43F8-BA89-F1B837ECCFAE}" srcOrd="1" destOrd="0" presId="urn:microsoft.com/office/officeart/2018/2/layout/IconLabelList"/>
    <dgm:cxn modelId="{0DFFC1F0-5A19-414B-9FD0-C9B8E72DC38F}" type="presParOf" srcId="{7EDF8660-C2D3-4C82-98C3-661D4A5352C6}" destId="{A9FA735C-77C5-4747-B8BC-6AA9310EAE15}" srcOrd="2" destOrd="0" presId="urn:microsoft.com/office/officeart/2018/2/layout/IconLabelList"/>
    <dgm:cxn modelId="{0822995D-1A01-400E-815B-4B2F0AAA4A5B}" type="presParOf" srcId="{35AB1AA0-1C53-48C3-BE93-8D5D4F9B3624}" destId="{53D924FC-490A-48C1-8012-1FD5269A5BFB}" srcOrd="1" destOrd="0" presId="urn:microsoft.com/office/officeart/2018/2/layout/IconLabelList"/>
    <dgm:cxn modelId="{0D971467-3B45-439A-8C0C-C7A9B73D115E}" type="presParOf" srcId="{35AB1AA0-1C53-48C3-BE93-8D5D4F9B3624}" destId="{77CD0649-0406-4A68-BB88-2367AAD5E560}" srcOrd="2" destOrd="0" presId="urn:microsoft.com/office/officeart/2018/2/layout/IconLabelList"/>
    <dgm:cxn modelId="{7CF980B5-1042-4D96-BC2E-93065D4B2D04}" type="presParOf" srcId="{77CD0649-0406-4A68-BB88-2367AAD5E560}" destId="{3370B5BD-9AD6-404E-BB35-0F3544FD3865}" srcOrd="0" destOrd="0" presId="urn:microsoft.com/office/officeart/2018/2/layout/IconLabelList"/>
    <dgm:cxn modelId="{71D58C70-4862-4E86-BA2D-1D75369DEAC9}" type="presParOf" srcId="{77CD0649-0406-4A68-BB88-2367AAD5E560}" destId="{06F9191A-6DE1-4CFA-9B14-2DDA183D6028}" srcOrd="1" destOrd="0" presId="urn:microsoft.com/office/officeart/2018/2/layout/IconLabelList"/>
    <dgm:cxn modelId="{FD707B74-7AD1-4DFA-8F7A-D1D08C62792F}" type="presParOf" srcId="{77CD0649-0406-4A68-BB88-2367AAD5E560}" destId="{1C9CFCEE-CF7A-402C-8F63-6EF46DD748A8}" srcOrd="2" destOrd="0" presId="urn:microsoft.com/office/officeart/2018/2/layout/IconLabelList"/>
    <dgm:cxn modelId="{097AF06B-BC33-4016-AF9E-D9A7EF08A145}" type="presParOf" srcId="{35AB1AA0-1C53-48C3-BE93-8D5D4F9B3624}" destId="{ABB47621-367E-4F31-8545-F01EA9A587DA}" srcOrd="3" destOrd="0" presId="urn:microsoft.com/office/officeart/2018/2/layout/IconLabelList"/>
    <dgm:cxn modelId="{AFE0559A-24EA-44A7-9E56-E8B3066E9BB3}" type="presParOf" srcId="{35AB1AA0-1C53-48C3-BE93-8D5D4F9B3624}" destId="{AA470951-C45D-4CBC-A5D6-A1EEA47277BF}" srcOrd="4" destOrd="0" presId="urn:microsoft.com/office/officeart/2018/2/layout/IconLabelList"/>
    <dgm:cxn modelId="{96E09AB9-C95E-4CF0-9C52-66BCCDB8A865}" type="presParOf" srcId="{AA470951-C45D-4CBC-A5D6-A1EEA47277BF}" destId="{01CF6E39-9261-4D00-BDD8-BA49584BD027}" srcOrd="0" destOrd="0" presId="urn:microsoft.com/office/officeart/2018/2/layout/IconLabelList"/>
    <dgm:cxn modelId="{5D0287D6-1DE0-481F-8109-112DB96B24A6}" type="presParOf" srcId="{AA470951-C45D-4CBC-A5D6-A1EEA47277BF}" destId="{38E31A14-E48B-4458-9C8E-78999D4F99F4}" srcOrd="1" destOrd="0" presId="urn:microsoft.com/office/officeart/2018/2/layout/IconLabelList"/>
    <dgm:cxn modelId="{992DB0CF-8983-4FB9-B631-D82EDF03C75A}" type="presParOf" srcId="{AA470951-C45D-4CBC-A5D6-A1EEA47277BF}" destId="{75833937-4574-41CD-A56C-E73F5B699002}" srcOrd="2" destOrd="0" presId="urn:microsoft.com/office/officeart/2018/2/layout/IconLabelList"/>
    <dgm:cxn modelId="{99CAD76D-D973-40EA-8348-214649AF27CF}" type="presParOf" srcId="{35AB1AA0-1C53-48C3-BE93-8D5D4F9B3624}" destId="{DC99DDCE-00CB-47CD-B3F2-40CEFBC6D6A4}" srcOrd="5" destOrd="0" presId="urn:microsoft.com/office/officeart/2018/2/layout/IconLabelList"/>
    <dgm:cxn modelId="{E5DAAB4A-6753-4713-A7AD-BFBA945F8663}" type="presParOf" srcId="{35AB1AA0-1C53-48C3-BE93-8D5D4F9B3624}" destId="{B88470F0-9BC3-4240-9675-ACE16F7EF2ED}" srcOrd="6" destOrd="0" presId="urn:microsoft.com/office/officeart/2018/2/layout/IconLabelList"/>
    <dgm:cxn modelId="{7035CCEA-9E1A-47B3-B2E1-761B3F30D39E}" type="presParOf" srcId="{B88470F0-9BC3-4240-9675-ACE16F7EF2ED}" destId="{40A34F76-848B-4D5A-8459-8D56680F8AFD}" srcOrd="0" destOrd="0" presId="urn:microsoft.com/office/officeart/2018/2/layout/IconLabelList"/>
    <dgm:cxn modelId="{D9D6FB89-8B69-451B-93F0-7251DF1AF162}" type="presParOf" srcId="{B88470F0-9BC3-4240-9675-ACE16F7EF2ED}" destId="{04C51160-8F7D-4525-95DF-A6DAC2F87215}" srcOrd="1" destOrd="0" presId="urn:microsoft.com/office/officeart/2018/2/layout/IconLabelList"/>
    <dgm:cxn modelId="{EF0FBFEA-EB67-40F2-A3C8-C76B01B67E6C}" type="presParOf" srcId="{B88470F0-9BC3-4240-9675-ACE16F7EF2ED}" destId="{18DE730E-9C05-445E-A2B8-9DA1F5F91849}" srcOrd="2" destOrd="0" presId="urn:microsoft.com/office/officeart/2018/2/layout/IconLabelList"/>
    <dgm:cxn modelId="{D195F61A-D0ED-4285-96EA-51FC65F587C2}" type="presParOf" srcId="{35AB1AA0-1C53-48C3-BE93-8D5D4F9B3624}" destId="{762BB95A-7BD9-4D72-9A7A-9FEC21CB898B}" srcOrd="7" destOrd="0" presId="urn:microsoft.com/office/officeart/2018/2/layout/IconLabelList"/>
    <dgm:cxn modelId="{DB982B6E-2348-498D-8777-427C9FB8A3B7}" type="presParOf" srcId="{35AB1AA0-1C53-48C3-BE93-8D5D4F9B3624}" destId="{82D9FBBC-C901-4222-B7EB-62DC985E3A21}" srcOrd="8" destOrd="0" presId="urn:microsoft.com/office/officeart/2018/2/layout/IconLabelList"/>
    <dgm:cxn modelId="{81462376-E084-42FA-BE0A-7293E63F4CCB}" type="presParOf" srcId="{82D9FBBC-C901-4222-B7EB-62DC985E3A21}" destId="{76469AAE-2197-413E-8086-502BA9D95F6F}" srcOrd="0" destOrd="0" presId="urn:microsoft.com/office/officeart/2018/2/layout/IconLabelList"/>
    <dgm:cxn modelId="{388AC80E-E2ED-4FAA-B728-70D110327A8A}" type="presParOf" srcId="{82D9FBBC-C901-4222-B7EB-62DC985E3A21}" destId="{BF9C1066-D2B9-4528-A44A-EC1E7FDC1B7C}" srcOrd="1" destOrd="0" presId="urn:microsoft.com/office/officeart/2018/2/layout/IconLabelList"/>
    <dgm:cxn modelId="{EA9177BE-DC13-4E97-941C-94FD587C87F1}" type="presParOf" srcId="{82D9FBBC-C901-4222-B7EB-62DC985E3A21}" destId="{6278E298-0C93-417D-839D-2172F9673260}" srcOrd="2" destOrd="0" presId="urn:microsoft.com/office/officeart/2018/2/layout/IconLabelList"/>
    <dgm:cxn modelId="{67FAD4AF-B441-49DD-889E-580140896244}" type="presParOf" srcId="{35AB1AA0-1C53-48C3-BE93-8D5D4F9B3624}" destId="{5BFB5035-FF4B-408A-81FA-7A112F9965D5}" srcOrd="9" destOrd="0" presId="urn:microsoft.com/office/officeart/2018/2/layout/IconLabelList"/>
    <dgm:cxn modelId="{4237DA64-B361-49CC-94DC-E9638BFD010A}" type="presParOf" srcId="{35AB1AA0-1C53-48C3-BE93-8D5D4F9B3624}" destId="{5BCA5075-5409-42CD-9EC3-237EDEE62491}" srcOrd="10" destOrd="0" presId="urn:microsoft.com/office/officeart/2018/2/layout/IconLabelList"/>
    <dgm:cxn modelId="{62967FD7-DB31-4F9F-8D4B-3FA0FC995D48}" type="presParOf" srcId="{5BCA5075-5409-42CD-9EC3-237EDEE62491}" destId="{9120E6C7-7EBB-4A58-8A11-4D3B48D99CF9}" srcOrd="0" destOrd="0" presId="urn:microsoft.com/office/officeart/2018/2/layout/IconLabelList"/>
    <dgm:cxn modelId="{E7A47BCD-E7FE-4D9D-A154-610B8A26CD37}" type="presParOf" srcId="{5BCA5075-5409-42CD-9EC3-237EDEE62491}" destId="{B35A88F9-9853-42CE-B7F0-D9C14CDA5B8E}" srcOrd="1" destOrd="0" presId="urn:microsoft.com/office/officeart/2018/2/layout/IconLabelList"/>
    <dgm:cxn modelId="{1B21A6C9-D26D-47B3-B4FF-23990CC88D12}" type="presParOf" srcId="{5BCA5075-5409-42CD-9EC3-237EDEE62491}" destId="{C67156AC-539C-486F-B9F9-A23B7F51BF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BB2903-E9E3-4979-BC75-0BFFA691399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B02EB9-133F-4005-89D0-4D5471DA209F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Number </a:t>
          </a:r>
          <a:r>
            <a:rPr lang="ru-RU" err="1"/>
            <a:t>of</a:t>
          </a:r>
          <a:r>
            <a:rPr lang="ru-RU"/>
            <a:t> </a:t>
          </a:r>
          <a:r>
            <a:rPr lang="ru-RU" err="1"/>
            <a:t>layers</a:t>
          </a:r>
          <a:r>
            <a:rPr lang="ru-RU"/>
            <a:t> (</a:t>
          </a:r>
          <a:r>
            <a:rPr lang="ru-RU" err="1"/>
            <a:t>MultiHeadAttention</a:t>
          </a:r>
          <a:r>
            <a:rPr lang="ru-RU"/>
            <a:t>, </a:t>
          </a:r>
          <a:r>
            <a:rPr lang="ru-RU" err="1"/>
            <a:t>Dense</a:t>
          </a:r>
          <a:r>
            <a:rPr lang="ru-RU"/>
            <a:t> </a:t>
          </a:r>
          <a:r>
            <a:rPr lang="ru-RU" err="1"/>
            <a:t>layers</a:t>
          </a:r>
          <a:r>
            <a:rPr lang="ru-RU">
              <a:latin typeface="Calibri Light" panose="020F0302020204030204"/>
            </a:rPr>
            <a:t>)</a:t>
          </a:r>
          <a:endParaRPr lang="en-US"/>
        </a:p>
      </dgm:t>
    </dgm:pt>
    <dgm:pt modelId="{E7A6E09D-FBB3-44EF-918F-CADA19A1A8CB}" type="parTrans" cxnId="{1CC92E7A-7B04-4145-8362-3FE87EB59F30}">
      <dgm:prSet/>
      <dgm:spPr/>
      <dgm:t>
        <a:bodyPr/>
        <a:lstStyle/>
        <a:p>
          <a:endParaRPr lang="en-US"/>
        </a:p>
      </dgm:t>
    </dgm:pt>
    <dgm:pt modelId="{F1BC5DEF-BF9D-493B-8738-5F18752641A4}" type="sibTrans" cxnId="{1CC92E7A-7B04-4145-8362-3FE87EB59F30}">
      <dgm:prSet/>
      <dgm:spPr/>
      <dgm:t>
        <a:bodyPr/>
        <a:lstStyle/>
        <a:p>
          <a:endParaRPr lang="en-US"/>
        </a:p>
      </dgm:t>
    </dgm:pt>
    <dgm:pt modelId="{A6FCB14F-977C-4CB8-9A8F-1B53749DDB8E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err="1"/>
            <a:t>Types</a:t>
          </a:r>
          <a:r>
            <a:rPr lang="ru-RU"/>
            <a:t> </a:t>
          </a:r>
          <a:r>
            <a:rPr lang="ru-RU" err="1"/>
            <a:t>of</a:t>
          </a:r>
          <a:r>
            <a:rPr lang="ru-RU"/>
            <a:t> </a:t>
          </a:r>
          <a:r>
            <a:rPr lang="ru-RU" err="1"/>
            <a:t>layers</a:t>
          </a:r>
        </a:p>
      </dgm:t>
    </dgm:pt>
    <dgm:pt modelId="{C4D88044-B6A8-47C3-9DB0-27850D77748A}" type="parTrans" cxnId="{00DE635A-EB86-4EC7-8A25-47671E2A7724}">
      <dgm:prSet/>
      <dgm:spPr/>
      <dgm:t>
        <a:bodyPr/>
        <a:lstStyle/>
        <a:p>
          <a:endParaRPr lang="en-US"/>
        </a:p>
      </dgm:t>
    </dgm:pt>
    <dgm:pt modelId="{2B4887A1-D0D6-4F51-8FB5-17D0A6807B53}" type="sibTrans" cxnId="{00DE635A-EB86-4EC7-8A25-47671E2A7724}">
      <dgm:prSet/>
      <dgm:spPr/>
      <dgm:t>
        <a:bodyPr/>
        <a:lstStyle/>
        <a:p>
          <a:endParaRPr lang="en-US"/>
        </a:p>
      </dgm:t>
    </dgm:pt>
    <dgm:pt modelId="{67D9BBF7-E27E-4613-8E6E-F1EF23927331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err="1"/>
            <a:t>Dropout</a:t>
          </a:r>
          <a:r>
            <a:rPr lang="ru-RU"/>
            <a:t> (</a:t>
          </a:r>
          <a:r>
            <a:rPr lang="ru-RU" err="1"/>
            <a:t>inside</a:t>
          </a:r>
          <a:r>
            <a:rPr lang="ru-RU"/>
            <a:t> </a:t>
          </a:r>
          <a:r>
            <a:rPr lang="ru-RU" err="1"/>
            <a:t>layers</a:t>
          </a:r>
          <a:r>
            <a:rPr lang="ru-RU"/>
            <a:t>, </a:t>
          </a:r>
          <a:r>
            <a:rPr lang="ru-RU" err="1"/>
            <a:t>between</a:t>
          </a:r>
          <a:r>
            <a:rPr lang="ru-RU"/>
            <a:t> </a:t>
          </a:r>
          <a:r>
            <a:rPr lang="ru-RU" err="1"/>
            <a:t>layers</a:t>
          </a:r>
          <a:r>
            <a:rPr lang="ru-RU">
              <a:latin typeface="Calibri Light" panose="020F0302020204030204"/>
            </a:rPr>
            <a:t>)</a:t>
          </a:r>
          <a:endParaRPr lang="en-US">
            <a:latin typeface="Calibri Light" panose="020F0302020204030204"/>
          </a:endParaRPr>
        </a:p>
      </dgm:t>
    </dgm:pt>
    <dgm:pt modelId="{0BCA7D40-26C0-4258-9FA2-12D55DB69EF2}" type="parTrans" cxnId="{4A07D5F0-69B2-4C11-9ACA-1DD028225252}">
      <dgm:prSet/>
      <dgm:spPr/>
      <dgm:t>
        <a:bodyPr/>
        <a:lstStyle/>
        <a:p>
          <a:endParaRPr lang="en-US"/>
        </a:p>
      </dgm:t>
    </dgm:pt>
    <dgm:pt modelId="{65A35E09-092D-4B68-B1CC-0C803F1B2595}" type="sibTrans" cxnId="{4A07D5F0-69B2-4C11-9ACA-1DD028225252}">
      <dgm:prSet/>
      <dgm:spPr/>
      <dgm:t>
        <a:bodyPr/>
        <a:lstStyle/>
        <a:p>
          <a:endParaRPr lang="en-US"/>
        </a:p>
      </dgm:t>
    </dgm:pt>
    <dgm:pt modelId="{E9603165-2442-4BDF-9AF7-1AF393E26162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err="1"/>
            <a:t>Normalization</a:t>
          </a:r>
          <a:r>
            <a:rPr lang="ru-RU"/>
            <a:t> </a:t>
          </a:r>
          <a:r>
            <a:rPr lang="ru-RU" err="1"/>
            <a:t>techniques</a:t>
          </a:r>
        </a:p>
      </dgm:t>
    </dgm:pt>
    <dgm:pt modelId="{779A67DA-1D45-4DE0-B3E9-CF56F7740544}" type="parTrans" cxnId="{AE63A5D3-8BCD-48EE-9D03-8E2CA35D7987}">
      <dgm:prSet/>
      <dgm:spPr/>
      <dgm:t>
        <a:bodyPr/>
        <a:lstStyle/>
        <a:p>
          <a:endParaRPr lang="en-US"/>
        </a:p>
      </dgm:t>
    </dgm:pt>
    <dgm:pt modelId="{756BE604-1458-4D39-A9C2-56B13C0C9EAA}" type="sibTrans" cxnId="{AE63A5D3-8BCD-48EE-9D03-8E2CA35D7987}">
      <dgm:prSet/>
      <dgm:spPr/>
      <dgm:t>
        <a:bodyPr/>
        <a:lstStyle/>
        <a:p>
          <a:endParaRPr lang="en-US"/>
        </a:p>
      </dgm:t>
    </dgm:pt>
    <dgm:pt modelId="{1002BECF-06C0-4C6D-B272-C37A878712A9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err="1"/>
            <a:t>Initialization</a:t>
          </a:r>
        </a:p>
      </dgm:t>
    </dgm:pt>
    <dgm:pt modelId="{8CD23A68-47A1-44DD-8738-6AA92DF945B4}" type="parTrans" cxnId="{EC8E070F-2EA6-4974-9152-A03EA955908B}">
      <dgm:prSet/>
      <dgm:spPr/>
      <dgm:t>
        <a:bodyPr/>
        <a:lstStyle/>
        <a:p>
          <a:endParaRPr lang="en-US"/>
        </a:p>
      </dgm:t>
    </dgm:pt>
    <dgm:pt modelId="{F9A277DE-F8FE-437E-ADE8-6865AB48D3EB}" type="sibTrans" cxnId="{EC8E070F-2EA6-4974-9152-A03EA955908B}">
      <dgm:prSet/>
      <dgm:spPr/>
      <dgm:t>
        <a:bodyPr/>
        <a:lstStyle/>
        <a:p>
          <a:endParaRPr lang="en-US"/>
        </a:p>
      </dgm:t>
    </dgm:pt>
    <dgm:pt modelId="{5BA1C7EB-C401-40B8-A4BB-6E90E6425F1C}" type="pres">
      <dgm:prSet presAssocID="{99BB2903-E9E3-4979-BC75-0BFFA6913994}" presName="root" presStyleCnt="0">
        <dgm:presLayoutVars>
          <dgm:dir/>
          <dgm:resizeHandles val="exact"/>
        </dgm:presLayoutVars>
      </dgm:prSet>
      <dgm:spPr/>
    </dgm:pt>
    <dgm:pt modelId="{E7047D1E-FBA7-4B1D-8B31-4D926C94F67D}" type="pres">
      <dgm:prSet presAssocID="{0EB02EB9-133F-4005-89D0-4D5471DA209F}" presName="compNode" presStyleCnt="0"/>
      <dgm:spPr/>
    </dgm:pt>
    <dgm:pt modelId="{8EAD81A2-7455-479F-AA61-83110E12FEA7}" type="pres">
      <dgm:prSet presAssocID="{0EB02EB9-133F-4005-89D0-4D5471DA209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B46D0A8B-963F-4FE4-A6EA-B14B00D83E45}" type="pres">
      <dgm:prSet presAssocID="{0EB02EB9-133F-4005-89D0-4D5471DA209F}" presName="spaceRect" presStyleCnt="0"/>
      <dgm:spPr/>
    </dgm:pt>
    <dgm:pt modelId="{E02D7CEC-472B-4C19-A80D-3346204A292E}" type="pres">
      <dgm:prSet presAssocID="{0EB02EB9-133F-4005-89D0-4D5471DA209F}" presName="textRect" presStyleLbl="revTx" presStyleIdx="0" presStyleCnt="5">
        <dgm:presLayoutVars>
          <dgm:chMax val="1"/>
          <dgm:chPref val="1"/>
        </dgm:presLayoutVars>
      </dgm:prSet>
      <dgm:spPr/>
    </dgm:pt>
    <dgm:pt modelId="{6A368923-2ED5-4A6E-B1C9-4A2E4AE980FD}" type="pres">
      <dgm:prSet presAssocID="{F1BC5DEF-BF9D-493B-8738-5F18752641A4}" presName="sibTrans" presStyleCnt="0"/>
      <dgm:spPr/>
    </dgm:pt>
    <dgm:pt modelId="{BD25757A-6D3D-458B-8B7C-4FA70546AEBF}" type="pres">
      <dgm:prSet presAssocID="{A6FCB14F-977C-4CB8-9A8F-1B53749DDB8E}" presName="compNode" presStyleCnt="0"/>
      <dgm:spPr/>
    </dgm:pt>
    <dgm:pt modelId="{F67C8430-95BE-4D68-9933-ADED140CBED1}" type="pres">
      <dgm:prSet presAssocID="{A6FCB14F-977C-4CB8-9A8F-1B53749DDB8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Молния"/>
        </a:ext>
      </dgm:extLst>
    </dgm:pt>
    <dgm:pt modelId="{BE08A5B4-D02B-441D-9CAB-BD3841BCCBAE}" type="pres">
      <dgm:prSet presAssocID="{A6FCB14F-977C-4CB8-9A8F-1B53749DDB8E}" presName="spaceRect" presStyleCnt="0"/>
      <dgm:spPr/>
    </dgm:pt>
    <dgm:pt modelId="{9D5B4EE1-252C-498B-81F3-1BB5088B15B9}" type="pres">
      <dgm:prSet presAssocID="{A6FCB14F-977C-4CB8-9A8F-1B53749DDB8E}" presName="textRect" presStyleLbl="revTx" presStyleIdx="1" presStyleCnt="5">
        <dgm:presLayoutVars>
          <dgm:chMax val="1"/>
          <dgm:chPref val="1"/>
        </dgm:presLayoutVars>
      </dgm:prSet>
      <dgm:spPr/>
    </dgm:pt>
    <dgm:pt modelId="{EF7B97E9-55C9-4393-B426-A13BE54913AE}" type="pres">
      <dgm:prSet presAssocID="{2B4887A1-D0D6-4F51-8FB5-17D0A6807B53}" presName="sibTrans" presStyleCnt="0"/>
      <dgm:spPr/>
    </dgm:pt>
    <dgm:pt modelId="{30D92AFF-5C0F-473C-93A0-0372BEEA009C}" type="pres">
      <dgm:prSet presAssocID="{67D9BBF7-E27E-4613-8E6E-F1EF23927331}" presName="compNode" presStyleCnt="0"/>
      <dgm:spPr/>
    </dgm:pt>
    <dgm:pt modelId="{7B0D58F1-E2E4-4681-9405-383045DD56B6}" type="pres">
      <dgm:prSet presAssocID="{67D9BBF7-E27E-4613-8E6E-F1EF2392733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Сервер"/>
        </a:ext>
      </dgm:extLst>
    </dgm:pt>
    <dgm:pt modelId="{79D360FA-AC75-46D1-B87E-CDA8236004D3}" type="pres">
      <dgm:prSet presAssocID="{67D9BBF7-E27E-4613-8E6E-F1EF23927331}" presName="spaceRect" presStyleCnt="0"/>
      <dgm:spPr/>
    </dgm:pt>
    <dgm:pt modelId="{8D853A8C-1104-450F-B909-63D92F237A75}" type="pres">
      <dgm:prSet presAssocID="{67D9BBF7-E27E-4613-8E6E-F1EF23927331}" presName="textRect" presStyleLbl="revTx" presStyleIdx="2" presStyleCnt="5">
        <dgm:presLayoutVars>
          <dgm:chMax val="1"/>
          <dgm:chPref val="1"/>
        </dgm:presLayoutVars>
      </dgm:prSet>
      <dgm:spPr/>
    </dgm:pt>
    <dgm:pt modelId="{5E0B1EE8-8115-4898-A0CC-21ED2D8FA4BA}" type="pres">
      <dgm:prSet presAssocID="{65A35E09-092D-4B68-B1CC-0C803F1B2595}" presName="sibTrans" presStyleCnt="0"/>
      <dgm:spPr/>
    </dgm:pt>
    <dgm:pt modelId="{9EC8490C-2BD9-44A6-A6C5-AD5AFE67E1F0}" type="pres">
      <dgm:prSet presAssocID="{E9603165-2442-4BDF-9AF7-1AF393E26162}" presName="compNode" presStyleCnt="0"/>
      <dgm:spPr/>
    </dgm:pt>
    <dgm:pt modelId="{C82C6DD2-E1C5-4B93-BD07-EA98A3CA2267}" type="pres">
      <dgm:prSet presAssocID="{E9603165-2442-4BDF-9AF7-1AF393E2616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Шестеренки"/>
        </a:ext>
      </dgm:extLst>
    </dgm:pt>
    <dgm:pt modelId="{CD799EC9-2D47-4B79-A29A-05CEFF5962AC}" type="pres">
      <dgm:prSet presAssocID="{E9603165-2442-4BDF-9AF7-1AF393E26162}" presName="spaceRect" presStyleCnt="0"/>
      <dgm:spPr/>
    </dgm:pt>
    <dgm:pt modelId="{2E5AD934-46EC-4456-9BB3-BFACF2231A61}" type="pres">
      <dgm:prSet presAssocID="{E9603165-2442-4BDF-9AF7-1AF393E26162}" presName="textRect" presStyleLbl="revTx" presStyleIdx="3" presStyleCnt="5">
        <dgm:presLayoutVars>
          <dgm:chMax val="1"/>
          <dgm:chPref val="1"/>
        </dgm:presLayoutVars>
      </dgm:prSet>
      <dgm:spPr/>
    </dgm:pt>
    <dgm:pt modelId="{DDEC85A3-58FE-4F6E-8E03-84B4772CCC43}" type="pres">
      <dgm:prSet presAssocID="{756BE604-1458-4D39-A9C2-56B13C0C9EAA}" presName="sibTrans" presStyleCnt="0"/>
      <dgm:spPr/>
    </dgm:pt>
    <dgm:pt modelId="{DC3FEA42-B9D1-49F5-A442-7761E62587AD}" type="pres">
      <dgm:prSet presAssocID="{1002BECF-06C0-4C6D-B272-C37A878712A9}" presName="compNode" presStyleCnt="0"/>
      <dgm:spPr/>
    </dgm:pt>
    <dgm:pt modelId="{6C499A9D-AEED-4959-BD89-F1D3586E7CAF}" type="pres">
      <dgm:prSet presAssocID="{1002BECF-06C0-4C6D-B272-C37A878712A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D1DC6FB3-A873-4E6F-B1FF-9B9801B272AB}" type="pres">
      <dgm:prSet presAssocID="{1002BECF-06C0-4C6D-B272-C37A878712A9}" presName="spaceRect" presStyleCnt="0"/>
      <dgm:spPr/>
    </dgm:pt>
    <dgm:pt modelId="{0CF6FA78-3A2F-4DA7-9467-1900A5E09D86}" type="pres">
      <dgm:prSet presAssocID="{1002BECF-06C0-4C6D-B272-C37A878712A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C8E070F-2EA6-4974-9152-A03EA955908B}" srcId="{99BB2903-E9E3-4979-BC75-0BFFA6913994}" destId="{1002BECF-06C0-4C6D-B272-C37A878712A9}" srcOrd="4" destOrd="0" parTransId="{8CD23A68-47A1-44DD-8738-6AA92DF945B4}" sibTransId="{F9A277DE-F8FE-437E-ADE8-6865AB48D3EB}"/>
    <dgm:cxn modelId="{3BBE631D-BC5F-460D-BAF3-E52C1B56A72D}" type="presOf" srcId="{99BB2903-E9E3-4979-BC75-0BFFA6913994}" destId="{5BA1C7EB-C401-40B8-A4BB-6E90E6425F1C}" srcOrd="0" destOrd="0" presId="urn:microsoft.com/office/officeart/2018/2/layout/IconLabelList"/>
    <dgm:cxn modelId="{D90DD141-8572-4903-9FAD-E5BC926B6DB3}" type="presOf" srcId="{1002BECF-06C0-4C6D-B272-C37A878712A9}" destId="{0CF6FA78-3A2F-4DA7-9467-1900A5E09D86}" srcOrd="0" destOrd="0" presId="urn:microsoft.com/office/officeart/2018/2/layout/IconLabelList"/>
    <dgm:cxn modelId="{1DDAAB6D-5366-4F2D-A30D-9CF779AFE3E7}" type="presOf" srcId="{A6FCB14F-977C-4CB8-9A8F-1B53749DDB8E}" destId="{9D5B4EE1-252C-498B-81F3-1BB5088B15B9}" srcOrd="0" destOrd="0" presId="urn:microsoft.com/office/officeart/2018/2/layout/IconLabelList"/>
    <dgm:cxn modelId="{FEC75F50-18D7-42D6-BB86-7EC2539CD43F}" type="presOf" srcId="{67D9BBF7-E27E-4613-8E6E-F1EF23927331}" destId="{8D853A8C-1104-450F-B909-63D92F237A75}" srcOrd="0" destOrd="0" presId="urn:microsoft.com/office/officeart/2018/2/layout/IconLabelList"/>
    <dgm:cxn modelId="{EC26C853-2330-4146-A009-56A628016FB4}" type="presOf" srcId="{E9603165-2442-4BDF-9AF7-1AF393E26162}" destId="{2E5AD934-46EC-4456-9BB3-BFACF2231A61}" srcOrd="0" destOrd="0" presId="urn:microsoft.com/office/officeart/2018/2/layout/IconLabelList"/>
    <dgm:cxn modelId="{1CC92E7A-7B04-4145-8362-3FE87EB59F30}" srcId="{99BB2903-E9E3-4979-BC75-0BFFA6913994}" destId="{0EB02EB9-133F-4005-89D0-4D5471DA209F}" srcOrd="0" destOrd="0" parTransId="{E7A6E09D-FBB3-44EF-918F-CADA19A1A8CB}" sibTransId="{F1BC5DEF-BF9D-493B-8738-5F18752641A4}"/>
    <dgm:cxn modelId="{00DE635A-EB86-4EC7-8A25-47671E2A7724}" srcId="{99BB2903-E9E3-4979-BC75-0BFFA6913994}" destId="{A6FCB14F-977C-4CB8-9A8F-1B53749DDB8E}" srcOrd="1" destOrd="0" parTransId="{C4D88044-B6A8-47C3-9DB0-27850D77748A}" sibTransId="{2B4887A1-D0D6-4F51-8FB5-17D0A6807B53}"/>
    <dgm:cxn modelId="{FD86FED1-96B4-4067-9368-DB383824EFEB}" type="presOf" srcId="{0EB02EB9-133F-4005-89D0-4D5471DA209F}" destId="{E02D7CEC-472B-4C19-A80D-3346204A292E}" srcOrd="0" destOrd="0" presId="urn:microsoft.com/office/officeart/2018/2/layout/IconLabelList"/>
    <dgm:cxn modelId="{AE63A5D3-8BCD-48EE-9D03-8E2CA35D7987}" srcId="{99BB2903-E9E3-4979-BC75-0BFFA6913994}" destId="{E9603165-2442-4BDF-9AF7-1AF393E26162}" srcOrd="3" destOrd="0" parTransId="{779A67DA-1D45-4DE0-B3E9-CF56F7740544}" sibTransId="{756BE604-1458-4D39-A9C2-56B13C0C9EAA}"/>
    <dgm:cxn modelId="{4A07D5F0-69B2-4C11-9ACA-1DD028225252}" srcId="{99BB2903-E9E3-4979-BC75-0BFFA6913994}" destId="{67D9BBF7-E27E-4613-8E6E-F1EF23927331}" srcOrd="2" destOrd="0" parTransId="{0BCA7D40-26C0-4258-9FA2-12D55DB69EF2}" sibTransId="{65A35E09-092D-4B68-B1CC-0C803F1B2595}"/>
    <dgm:cxn modelId="{4723EEB0-27E5-42E9-9CC5-001CF05F3DD1}" type="presParOf" srcId="{5BA1C7EB-C401-40B8-A4BB-6E90E6425F1C}" destId="{E7047D1E-FBA7-4B1D-8B31-4D926C94F67D}" srcOrd="0" destOrd="0" presId="urn:microsoft.com/office/officeart/2018/2/layout/IconLabelList"/>
    <dgm:cxn modelId="{68694DD5-AF1D-49D7-BD88-3A6929E1A7C1}" type="presParOf" srcId="{E7047D1E-FBA7-4B1D-8B31-4D926C94F67D}" destId="{8EAD81A2-7455-479F-AA61-83110E12FEA7}" srcOrd="0" destOrd="0" presId="urn:microsoft.com/office/officeart/2018/2/layout/IconLabelList"/>
    <dgm:cxn modelId="{8791FE99-9833-44A2-A5B5-F7887DCF1889}" type="presParOf" srcId="{E7047D1E-FBA7-4B1D-8B31-4D926C94F67D}" destId="{B46D0A8B-963F-4FE4-A6EA-B14B00D83E45}" srcOrd="1" destOrd="0" presId="urn:microsoft.com/office/officeart/2018/2/layout/IconLabelList"/>
    <dgm:cxn modelId="{817B3CAF-B433-4F04-B310-A6FC1E56838B}" type="presParOf" srcId="{E7047D1E-FBA7-4B1D-8B31-4D926C94F67D}" destId="{E02D7CEC-472B-4C19-A80D-3346204A292E}" srcOrd="2" destOrd="0" presId="urn:microsoft.com/office/officeart/2018/2/layout/IconLabelList"/>
    <dgm:cxn modelId="{0DC2E37A-955D-44DF-8FCA-1AB46337E909}" type="presParOf" srcId="{5BA1C7EB-C401-40B8-A4BB-6E90E6425F1C}" destId="{6A368923-2ED5-4A6E-B1C9-4A2E4AE980FD}" srcOrd="1" destOrd="0" presId="urn:microsoft.com/office/officeart/2018/2/layout/IconLabelList"/>
    <dgm:cxn modelId="{64F262FC-56EC-4839-8ABC-31086B77032F}" type="presParOf" srcId="{5BA1C7EB-C401-40B8-A4BB-6E90E6425F1C}" destId="{BD25757A-6D3D-458B-8B7C-4FA70546AEBF}" srcOrd="2" destOrd="0" presId="urn:microsoft.com/office/officeart/2018/2/layout/IconLabelList"/>
    <dgm:cxn modelId="{71B0078D-8FFB-48B5-9CF1-E35FCD5FB4F4}" type="presParOf" srcId="{BD25757A-6D3D-458B-8B7C-4FA70546AEBF}" destId="{F67C8430-95BE-4D68-9933-ADED140CBED1}" srcOrd="0" destOrd="0" presId="urn:microsoft.com/office/officeart/2018/2/layout/IconLabelList"/>
    <dgm:cxn modelId="{145B95FA-1A29-4022-868C-1EE61EA7978E}" type="presParOf" srcId="{BD25757A-6D3D-458B-8B7C-4FA70546AEBF}" destId="{BE08A5B4-D02B-441D-9CAB-BD3841BCCBAE}" srcOrd="1" destOrd="0" presId="urn:microsoft.com/office/officeart/2018/2/layout/IconLabelList"/>
    <dgm:cxn modelId="{7A4F0838-D25D-4ACB-BADD-5A6CED3D685A}" type="presParOf" srcId="{BD25757A-6D3D-458B-8B7C-4FA70546AEBF}" destId="{9D5B4EE1-252C-498B-81F3-1BB5088B15B9}" srcOrd="2" destOrd="0" presId="urn:microsoft.com/office/officeart/2018/2/layout/IconLabelList"/>
    <dgm:cxn modelId="{4D1DF2EA-D6CD-4A6A-B9D7-AC55E6CAA59D}" type="presParOf" srcId="{5BA1C7EB-C401-40B8-A4BB-6E90E6425F1C}" destId="{EF7B97E9-55C9-4393-B426-A13BE54913AE}" srcOrd="3" destOrd="0" presId="urn:microsoft.com/office/officeart/2018/2/layout/IconLabelList"/>
    <dgm:cxn modelId="{CCE37BB5-E2F1-4A9C-ABB4-58E0069CC0D5}" type="presParOf" srcId="{5BA1C7EB-C401-40B8-A4BB-6E90E6425F1C}" destId="{30D92AFF-5C0F-473C-93A0-0372BEEA009C}" srcOrd="4" destOrd="0" presId="urn:microsoft.com/office/officeart/2018/2/layout/IconLabelList"/>
    <dgm:cxn modelId="{ACCB280F-6766-4648-8BE1-49C49EFCEE42}" type="presParOf" srcId="{30D92AFF-5C0F-473C-93A0-0372BEEA009C}" destId="{7B0D58F1-E2E4-4681-9405-383045DD56B6}" srcOrd="0" destOrd="0" presId="urn:microsoft.com/office/officeart/2018/2/layout/IconLabelList"/>
    <dgm:cxn modelId="{37736EA6-A182-4990-B197-00D7B48FFBC2}" type="presParOf" srcId="{30D92AFF-5C0F-473C-93A0-0372BEEA009C}" destId="{79D360FA-AC75-46D1-B87E-CDA8236004D3}" srcOrd="1" destOrd="0" presId="urn:microsoft.com/office/officeart/2018/2/layout/IconLabelList"/>
    <dgm:cxn modelId="{BA858D40-8517-498D-BCB1-E3928B534937}" type="presParOf" srcId="{30D92AFF-5C0F-473C-93A0-0372BEEA009C}" destId="{8D853A8C-1104-450F-B909-63D92F237A75}" srcOrd="2" destOrd="0" presId="urn:microsoft.com/office/officeart/2018/2/layout/IconLabelList"/>
    <dgm:cxn modelId="{B18D6998-6A25-4E54-8B49-38793D545B85}" type="presParOf" srcId="{5BA1C7EB-C401-40B8-A4BB-6E90E6425F1C}" destId="{5E0B1EE8-8115-4898-A0CC-21ED2D8FA4BA}" srcOrd="5" destOrd="0" presId="urn:microsoft.com/office/officeart/2018/2/layout/IconLabelList"/>
    <dgm:cxn modelId="{3C22C15F-F852-4F37-BBDB-5FEA081733D6}" type="presParOf" srcId="{5BA1C7EB-C401-40B8-A4BB-6E90E6425F1C}" destId="{9EC8490C-2BD9-44A6-A6C5-AD5AFE67E1F0}" srcOrd="6" destOrd="0" presId="urn:microsoft.com/office/officeart/2018/2/layout/IconLabelList"/>
    <dgm:cxn modelId="{B8BB5647-F97F-446E-85A2-2B44179C7A0D}" type="presParOf" srcId="{9EC8490C-2BD9-44A6-A6C5-AD5AFE67E1F0}" destId="{C82C6DD2-E1C5-4B93-BD07-EA98A3CA2267}" srcOrd="0" destOrd="0" presId="urn:microsoft.com/office/officeart/2018/2/layout/IconLabelList"/>
    <dgm:cxn modelId="{469D1A16-AFBE-4692-963A-AC508152409F}" type="presParOf" srcId="{9EC8490C-2BD9-44A6-A6C5-AD5AFE67E1F0}" destId="{CD799EC9-2D47-4B79-A29A-05CEFF5962AC}" srcOrd="1" destOrd="0" presId="urn:microsoft.com/office/officeart/2018/2/layout/IconLabelList"/>
    <dgm:cxn modelId="{5759205E-19ED-4BBF-AC29-D6E9062511D3}" type="presParOf" srcId="{9EC8490C-2BD9-44A6-A6C5-AD5AFE67E1F0}" destId="{2E5AD934-46EC-4456-9BB3-BFACF2231A61}" srcOrd="2" destOrd="0" presId="urn:microsoft.com/office/officeart/2018/2/layout/IconLabelList"/>
    <dgm:cxn modelId="{4B4DC237-A5C0-4656-90A7-E830BFCB70D2}" type="presParOf" srcId="{5BA1C7EB-C401-40B8-A4BB-6E90E6425F1C}" destId="{DDEC85A3-58FE-4F6E-8E03-84B4772CCC43}" srcOrd="7" destOrd="0" presId="urn:microsoft.com/office/officeart/2018/2/layout/IconLabelList"/>
    <dgm:cxn modelId="{99DC791F-07DB-43D8-A2EC-2D30248C0D47}" type="presParOf" srcId="{5BA1C7EB-C401-40B8-A4BB-6E90E6425F1C}" destId="{DC3FEA42-B9D1-49F5-A442-7761E62587AD}" srcOrd="8" destOrd="0" presId="urn:microsoft.com/office/officeart/2018/2/layout/IconLabelList"/>
    <dgm:cxn modelId="{F26BED7D-B971-4890-B540-2B6A923FD767}" type="presParOf" srcId="{DC3FEA42-B9D1-49F5-A442-7761E62587AD}" destId="{6C499A9D-AEED-4959-BD89-F1D3586E7CAF}" srcOrd="0" destOrd="0" presId="urn:microsoft.com/office/officeart/2018/2/layout/IconLabelList"/>
    <dgm:cxn modelId="{A4539017-0C6B-4863-979A-04D66ED238EA}" type="presParOf" srcId="{DC3FEA42-B9D1-49F5-A442-7761E62587AD}" destId="{D1DC6FB3-A873-4E6F-B1FF-9B9801B272AB}" srcOrd="1" destOrd="0" presId="urn:microsoft.com/office/officeart/2018/2/layout/IconLabelList"/>
    <dgm:cxn modelId="{188AD12E-BC71-4A1C-A382-66B260068084}" type="presParOf" srcId="{DC3FEA42-B9D1-49F5-A442-7761E62587AD}" destId="{0CF6FA78-3A2F-4DA7-9467-1900A5E09D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8D6BF6-9CCB-4FAC-9230-7FCA42B058D2}" type="doc">
      <dgm:prSet loTypeId="urn:microsoft.com/office/officeart/2008/layout/LinedList" loCatId="list" qsTypeId="urn:microsoft.com/office/officeart/2005/8/quickstyle/simple4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40AF4398-DA5D-439D-AF61-F6A15677376C}">
      <dgm:prSet/>
      <dgm:spPr/>
      <dgm:t>
        <a:bodyPr/>
        <a:lstStyle/>
        <a:p>
          <a:r>
            <a:rPr lang="ru-RU" err="1"/>
            <a:t>Loss</a:t>
          </a:r>
          <a:r>
            <a:rPr lang="ru-RU"/>
            <a:t> </a:t>
          </a:r>
          <a:r>
            <a:rPr lang="ru-RU" err="1"/>
            <a:t>function</a:t>
          </a:r>
          <a:r>
            <a:rPr lang="ru-RU"/>
            <a:t>: </a:t>
          </a:r>
          <a:r>
            <a:rPr lang="ru-RU" err="1"/>
            <a:t>categorical</a:t>
          </a:r>
          <a:r>
            <a:rPr lang="ru-RU"/>
            <a:t> </a:t>
          </a:r>
          <a:r>
            <a:rPr lang="ru-RU" err="1"/>
            <a:t>crossentropy</a:t>
          </a:r>
          <a:endParaRPr lang="en-US" err="1"/>
        </a:p>
      </dgm:t>
    </dgm:pt>
    <dgm:pt modelId="{8FFB2661-EA66-49FE-BBE6-9D6B8092618A}" type="parTrans" cxnId="{0875C0B5-E647-40FE-83CC-63CD1ED4AF3A}">
      <dgm:prSet/>
      <dgm:spPr/>
      <dgm:t>
        <a:bodyPr/>
        <a:lstStyle/>
        <a:p>
          <a:endParaRPr lang="en-US"/>
        </a:p>
      </dgm:t>
    </dgm:pt>
    <dgm:pt modelId="{3AA343F3-2D6C-4773-9361-35F7D0F7C3D1}" type="sibTrans" cxnId="{0875C0B5-E647-40FE-83CC-63CD1ED4AF3A}">
      <dgm:prSet/>
      <dgm:spPr/>
      <dgm:t>
        <a:bodyPr/>
        <a:lstStyle/>
        <a:p>
          <a:endParaRPr lang="en-US"/>
        </a:p>
      </dgm:t>
    </dgm:pt>
    <dgm:pt modelId="{D6AD22AA-B20E-43A0-91AF-98FA9508ABE9}">
      <dgm:prSet/>
      <dgm:spPr/>
      <dgm:t>
        <a:bodyPr/>
        <a:lstStyle/>
        <a:p>
          <a:r>
            <a:rPr lang="ru-RU" err="1"/>
            <a:t>Optimizer</a:t>
          </a:r>
          <a:r>
            <a:rPr lang="ru-RU"/>
            <a:t>: Adam</a:t>
          </a:r>
          <a:endParaRPr lang="en-US"/>
        </a:p>
      </dgm:t>
    </dgm:pt>
    <dgm:pt modelId="{C915E89F-C583-42B2-A8B6-D7F8F6AF1D82}" type="parTrans" cxnId="{64F32F0A-EC76-4BE5-9A1B-FC08AD51A269}">
      <dgm:prSet/>
      <dgm:spPr/>
      <dgm:t>
        <a:bodyPr/>
        <a:lstStyle/>
        <a:p>
          <a:endParaRPr lang="en-US"/>
        </a:p>
      </dgm:t>
    </dgm:pt>
    <dgm:pt modelId="{DD7883C0-A73C-463D-BA29-5BAEEAC75E7B}" type="sibTrans" cxnId="{64F32F0A-EC76-4BE5-9A1B-FC08AD51A269}">
      <dgm:prSet/>
      <dgm:spPr/>
      <dgm:t>
        <a:bodyPr/>
        <a:lstStyle/>
        <a:p>
          <a:endParaRPr lang="en-US"/>
        </a:p>
      </dgm:t>
    </dgm:pt>
    <dgm:pt modelId="{B4CBEA1F-2449-459A-9BFF-7FFD5856D966}">
      <dgm:prSet/>
      <dgm:spPr/>
      <dgm:t>
        <a:bodyPr/>
        <a:lstStyle/>
        <a:p>
          <a:r>
            <a:rPr lang="ru-RU"/>
            <a:t>Number </a:t>
          </a:r>
          <a:r>
            <a:rPr lang="ru-RU" err="1"/>
            <a:t>of</a:t>
          </a:r>
          <a:r>
            <a:rPr lang="ru-RU"/>
            <a:t> </a:t>
          </a:r>
          <a:r>
            <a:rPr lang="ru-RU" err="1"/>
            <a:t>epochs</a:t>
          </a:r>
          <a:r>
            <a:rPr lang="ru-RU"/>
            <a:t>: 30</a:t>
          </a:r>
          <a:endParaRPr lang="en-US"/>
        </a:p>
      </dgm:t>
    </dgm:pt>
    <dgm:pt modelId="{FE6B88C3-1E42-418B-9080-7A7B8483AC52}" type="parTrans" cxnId="{C92CE9DB-F92B-4D2B-9D6D-A34111AC3A7B}">
      <dgm:prSet/>
      <dgm:spPr/>
      <dgm:t>
        <a:bodyPr/>
        <a:lstStyle/>
        <a:p>
          <a:endParaRPr lang="en-US"/>
        </a:p>
      </dgm:t>
    </dgm:pt>
    <dgm:pt modelId="{A4C05608-7629-4F41-8698-698A016506C3}" type="sibTrans" cxnId="{C92CE9DB-F92B-4D2B-9D6D-A34111AC3A7B}">
      <dgm:prSet/>
      <dgm:spPr/>
      <dgm:t>
        <a:bodyPr/>
        <a:lstStyle/>
        <a:p>
          <a:endParaRPr lang="en-US"/>
        </a:p>
      </dgm:t>
    </dgm:pt>
    <dgm:pt modelId="{2C406792-D705-4FC9-8817-E8CAE0D3A2B5}">
      <dgm:prSet/>
      <dgm:spPr/>
      <dgm:t>
        <a:bodyPr/>
        <a:lstStyle/>
        <a:p>
          <a:r>
            <a:rPr lang="ru-RU" err="1"/>
            <a:t>Adaptive</a:t>
          </a:r>
          <a:r>
            <a:rPr lang="ru-RU"/>
            <a:t> </a:t>
          </a:r>
          <a:r>
            <a:rPr lang="ru-RU" err="1"/>
            <a:t>learning</a:t>
          </a:r>
          <a:r>
            <a:rPr lang="ru-RU"/>
            <a:t> </a:t>
          </a:r>
          <a:r>
            <a:rPr lang="ru-RU" err="1"/>
            <a:t>rate</a:t>
          </a:r>
          <a:endParaRPr lang="en-US" err="1"/>
        </a:p>
      </dgm:t>
    </dgm:pt>
    <dgm:pt modelId="{D2666F53-3E62-494F-9285-8FE69B0D1474}" type="parTrans" cxnId="{67D67195-3B81-4111-A5F5-1C1C0F3FD379}">
      <dgm:prSet/>
      <dgm:spPr/>
      <dgm:t>
        <a:bodyPr/>
        <a:lstStyle/>
        <a:p>
          <a:endParaRPr lang="en-US"/>
        </a:p>
      </dgm:t>
    </dgm:pt>
    <dgm:pt modelId="{9ED2826D-5954-4276-AF71-7D0FE384E566}" type="sibTrans" cxnId="{67D67195-3B81-4111-A5F5-1C1C0F3FD379}">
      <dgm:prSet/>
      <dgm:spPr/>
      <dgm:t>
        <a:bodyPr/>
        <a:lstStyle/>
        <a:p>
          <a:endParaRPr lang="en-US"/>
        </a:p>
      </dgm:t>
    </dgm:pt>
    <dgm:pt modelId="{943DCCFB-520E-4987-BBE5-8A8FAB115724}">
      <dgm:prSet/>
      <dgm:spPr/>
      <dgm:t>
        <a:bodyPr/>
        <a:lstStyle/>
        <a:p>
          <a:r>
            <a:rPr lang="ru-RU" err="1"/>
            <a:t>Early</a:t>
          </a:r>
          <a:r>
            <a:rPr lang="ru-RU" b="1"/>
            <a:t> </a:t>
          </a:r>
          <a:r>
            <a:rPr lang="ru-RU" b="1" err="1">
              <a:latin typeface="Calibri Light" panose="020F0302020204030204"/>
            </a:rPr>
            <a:t>stopping</a:t>
          </a:r>
          <a:endParaRPr lang="en-US" b="1" err="1"/>
        </a:p>
      </dgm:t>
    </dgm:pt>
    <dgm:pt modelId="{29B3C658-0953-459C-9EE2-126509286783}" type="parTrans" cxnId="{1117D7F4-2E05-4E36-81B0-0991DE84DFBE}">
      <dgm:prSet/>
      <dgm:spPr/>
      <dgm:t>
        <a:bodyPr/>
        <a:lstStyle/>
        <a:p>
          <a:endParaRPr lang="en-US"/>
        </a:p>
      </dgm:t>
    </dgm:pt>
    <dgm:pt modelId="{15251193-8C23-406A-A7A1-71AC0064D122}" type="sibTrans" cxnId="{1117D7F4-2E05-4E36-81B0-0991DE84DFBE}">
      <dgm:prSet/>
      <dgm:spPr/>
      <dgm:t>
        <a:bodyPr/>
        <a:lstStyle/>
        <a:p>
          <a:endParaRPr lang="en-US"/>
        </a:p>
      </dgm:t>
    </dgm:pt>
    <dgm:pt modelId="{96FA01B0-402C-4538-BF81-B179C7D3A8B1}" type="pres">
      <dgm:prSet presAssocID="{AB8D6BF6-9CCB-4FAC-9230-7FCA42B058D2}" presName="vert0" presStyleCnt="0">
        <dgm:presLayoutVars>
          <dgm:dir/>
          <dgm:animOne val="branch"/>
          <dgm:animLvl val="lvl"/>
        </dgm:presLayoutVars>
      </dgm:prSet>
      <dgm:spPr/>
    </dgm:pt>
    <dgm:pt modelId="{7CCE427F-7734-4D67-B105-588EB1D9358E}" type="pres">
      <dgm:prSet presAssocID="{40AF4398-DA5D-439D-AF61-F6A15677376C}" presName="thickLine" presStyleLbl="alignNode1" presStyleIdx="0" presStyleCnt="5"/>
      <dgm:spPr/>
    </dgm:pt>
    <dgm:pt modelId="{6E325403-36E7-4BAA-A112-B66B284F249C}" type="pres">
      <dgm:prSet presAssocID="{40AF4398-DA5D-439D-AF61-F6A15677376C}" presName="horz1" presStyleCnt="0"/>
      <dgm:spPr/>
    </dgm:pt>
    <dgm:pt modelId="{1D3C006A-908D-4787-8EA7-3DCA7CDD7ACA}" type="pres">
      <dgm:prSet presAssocID="{40AF4398-DA5D-439D-AF61-F6A15677376C}" presName="tx1" presStyleLbl="revTx" presStyleIdx="0" presStyleCnt="5"/>
      <dgm:spPr/>
    </dgm:pt>
    <dgm:pt modelId="{58C669BB-CE9A-433B-8893-C3FE3EAA46C6}" type="pres">
      <dgm:prSet presAssocID="{40AF4398-DA5D-439D-AF61-F6A15677376C}" presName="vert1" presStyleCnt="0"/>
      <dgm:spPr/>
    </dgm:pt>
    <dgm:pt modelId="{15920707-8291-4630-A339-C691D3FDAF61}" type="pres">
      <dgm:prSet presAssocID="{D6AD22AA-B20E-43A0-91AF-98FA9508ABE9}" presName="thickLine" presStyleLbl="alignNode1" presStyleIdx="1" presStyleCnt="5"/>
      <dgm:spPr/>
    </dgm:pt>
    <dgm:pt modelId="{3C911ADC-1EBD-4D84-9CE1-F69471E2C8DF}" type="pres">
      <dgm:prSet presAssocID="{D6AD22AA-B20E-43A0-91AF-98FA9508ABE9}" presName="horz1" presStyleCnt="0"/>
      <dgm:spPr/>
    </dgm:pt>
    <dgm:pt modelId="{E0697856-27E5-42D6-9F2A-4285A085C43E}" type="pres">
      <dgm:prSet presAssocID="{D6AD22AA-B20E-43A0-91AF-98FA9508ABE9}" presName="tx1" presStyleLbl="revTx" presStyleIdx="1" presStyleCnt="5"/>
      <dgm:spPr/>
    </dgm:pt>
    <dgm:pt modelId="{9E5C266C-EDE8-4299-B7AF-F70F7F47B395}" type="pres">
      <dgm:prSet presAssocID="{D6AD22AA-B20E-43A0-91AF-98FA9508ABE9}" presName="vert1" presStyleCnt="0"/>
      <dgm:spPr/>
    </dgm:pt>
    <dgm:pt modelId="{B40739E6-5845-45AF-8EE5-51BB1865F430}" type="pres">
      <dgm:prSet presAssocID="{B4CBEA1F-2449-459A-9BFF-7FFD5856D966}" presName="thickLine" presStyleLbl="alignNode1" presStyleIdx="2" presStyleCnt="5"/>
      <dgm:spPr/>
    </dgm:pt>
    <dgm:pt modelId="{F4D99B10-4B10-4C39-85DB-3B0532EF51DF}" type="pres">
      <dgm:prSet presAssocID="{B4CBEA1F-2449-459A-9BFF-7FFD5856D966}" presName="horz1" presStyleCnt="0"/>
      <dgm:spPr/>
    </dgm:pt>
    <dgm:pt modelId="{059E8D43-4C47-42E9-9211-6E99C7A4494B}" type="pres">
      <dgm:prSet presAssocID="{B4CBEA1F-2449-459A-9BFF-7FFD5856D966}" presName="tx1" presStyleLbl="revTx" presStyleIdx="2" presStyleCnt="5"/>
      <dgm:spPr/>
    </dgm:pt>
    <dgm:pt modelId="{655CCA7B-4807-4294-BBD8-4DDE33D2AA31}" type="pres">
      <dgm:prSet presAssocID="{B4CBEA1F-2449-459A-9BFF-7FFD5856D966}" presName="vert1" presStyleCnt="0"/>
      <dgm:spPr/>
    </dgm:pt>
    <dgm:pt modelId="{F13E947D-2210-417A-A336-2156FEEB0826}" type="pres">
      <dgm:prSet presAssocID="{2C406792-D705-4FC9-8817-E8CAE0D3A2B5}" presName="thickLine" presStyleLbl="alignNode1" presStyleIdx="3" presStyleCnt="5"/>
      <dgm:spPr/>
    </dgm:pt>
    <dgm:pt modelId="{5BCCD5C5-F5F8-45B0-9A10-E6FF5E4CAB2D}" type="pres">
      <dgm:prSet presAssocID="{2C406792-D705-4FC9-8817-E8CAE0D3A2B5}" presName="horz1" presStyleCnt="0"/>
      <dgm:spPr/>
    </dgm:pt>
    <dgm:pt modelId="{5563F2D4-2660-4DD7-A80D-7E0407F56E55}" type="pres">
      <dgm:prSet presAssocID="{2C406792-D705-4FC9-8817-E8CAE0D3A2B5}" presName="tx1" presStyleLbl="revTx" presStyleIdx="3" presStyleCnt="5"/>
      <dgm:spPr/>
    </dgm:pt>
    <dgm:pt modelId="{DC0785F6-0FFB-47D8-8D7D-15214A15ACA2}" type="pres">
      <dgm:prSet presAssocID="{2C406792-D705-4FC9-8817-E8CAE0D3A2B5}" presName="vert1" presStyleCnt="0"/>
      <dgm:spPr/>
    </dgm:pt>
    <dgm:pt modelId="{E93D78AB-EF37-4A89-8337-8051B4F84159}" type="pres">
      <dgm:prSet presAssocID="{943DCCFB-520E-4987-BBE5-8A8FAB115724}" presName="thickLine" presStyleLbl="alignNode1" presStyleIdx="4" presStyleCnt="5"/>
      <dgm:spPr/>
    </dgm:pt>
    <dgm:pt modelId="{176F7448-3CE5-48D3-A0F0-F923B8EC1984}" type="pres">
      <dgm:prSet presAssocID="{943DCCFB-520E-4987-BBE5-8A8FAB115724}" presName="horz1" presStyleCnt="0"/>
      <dgm:spPr/>
    </dgm:pt>
    <dgm:pt modelId="{80A624D2-ACD4-4399-AA14-07C927D77DC5}" type="pres">
      <dgm:prSet presAssocID="{943DCCFB-520E-4987-BBE5-8A8FAB115724}" presName="tx1" presStyleLbl="revTx" presStyleIdx="4" presStyleCnt="5"/>
      <dgm:spPr/>
    </dgm:pt>
    <dgm:pt modelId="{B981E4E4-FB2E-4B62-BE56-4CD8318E03E5}" type="pres">
      <dgm:prSet presAssocID="{943DCCFB-520E-4987-BBE5-8A8FAB115724}" presName="vert1" presStyleCnt="0"/>
      <dgm:spPr/>
    </dgm:pt>
  </dgm:ptLst>
  <dgm:cxnLst>
    <dgm:cxn modelId="{64F32F0A-EC76-4BE5-9A1B-FC08AD51A269}" srcId="{AB8D6BF6-9CCB-4FAC-9230-7FCA42B058D2}" destId="{D6AD22AA-B20E-43A0-91AF-98FA9508ABE9}" srcOrd="1" destOrd="0" parTransId="{C915E89F-C583-42B2-A8B6-D7F8F6AF1D82}" sibTransId="{DD7883C0-A73C-463D-BA29-5BAEEAC75E7B}"/>
    <dgm:cxn modelId="{2C49C16F-311D-48E0-99E4-4BCC4603BCE9}" type="presOf" srcId="{2C406792-D705-4FC9-8817-E8CAE0D3A2B5}" destId="{5563F2D4-2660-4DD7-A80D-7E0407F56E55}" srcOrd="0" destOrd="0" presId="urn:microsoft.com/office/officeart/2008/layout/LinedList"/>
    <dgm:cxn modelId="{D8812571-7383-4B2E-8670-B62D33B099AD}" type="presOf" srcId="{943DCCFB-520E-4987-BBE5-8A8FAB115724}" destId="{80A624D2-ACD4-4399-AA14-07C927D77DC5}" srcOrd="0" destOrd="0" presId="urn:microsoft.com/office/officeart/2008/layout/LinedList"/>
    <dgm:cxn modelId="{DE416653-9819-4669-81AC-A8FC7BA7FE77}" type="presOf" srcId="{AB8D6BF6-9CCB-4FAC-9230-7FCA42B058D2}" destId="{96FA01B0-402C-4538-BF81-B179C7D3A8B1}" srcOrd="0" destOrd="0" presId="urn:microsoft.com/office/officeart/2008/layout/LinedList"/>
    <dgm:cxn modelId="{360E2377-A24D-40A4-A670-20A7454516F4}" type="presOf" srcId="{40AF4398-DA5D-439D-AF61-F6A15677376C}" destId="{1D3C006A-908D-4787-8EA7-3DCA7CDD7ACA}" srcOrd="0" destOrd="0" presId="urn:microsoft.com/office/officeart/2008/layout/LinedList"/>
    <dgm:cxn modelId="{67D67195-3B81-4111-A5F5-1C1C0F3FD379}" srcId="{AB8D6BF6-9CCB-4FAC-9230-7FCA42B058D2}" destId="{2C406792-D705-4FC9-8817-E8CAE0D3A2B5}" srcOrd="3" destOrd="0" parTransId="{D2666F53-3E62-494F-9285-8FE69B0D1474}" sibTransId="{9ED2826D-5954-4276-AF71-7D0FE384E566}"/>
    <dgm:cxn modelId="{0875C0B5-E647-40FE-83CC-63CD1ED4AF3A}" srcId="{AB8D6BF6-9CCB-4FAC-9230-7FCA42B058D2}" destId="{40AF4398-DA5D-439D-AF61-F6A15677376C}" srcOrd="0" destOrd="0" parTransId="{8FFB2661-EA66-49FE-BBE6-9D6B8092618A}" sibTransId="{3AA343F3-2D6C-4773-9361-35F7D0F7C3D1}"/>
    <dgm:cxn modelId="{C92CE9DB-F92B-4D2B-9D6D-A34111AC3A7B}" srcId="{AB8D6BF6-9CCB-4FAC-9230-7FCA42B058D2}" destId="{B4CBEA1F-2449-459A-9BFF-7FFD5856D966}" srcOrd="2" destOrd="0" parTransId="{FE6B88C3-1E42-418B-9080-7A7B8483AC52}" sibTransId="{A4C05608-7629-4F41-8698-698A016506C3}"/>
    <dgm:cxn modelId="{208275E6-74C6-478E-B472-34470C49F47E}" type="presOf" srcId="{D6AD22AA-B20E-43A0-91AF-98FA9508ABE9}" destId="{E0697856-27E5-42D6-9F2A-4285A085C43E}" srcOrd="0" destOrd="0" presId="urn:microsoft.com/office/officeart/2008/layout/LinedList"/>
    <dgm:cxn modelId="{DA073EEC-8D28-4DB8-8FDB-8D836E390E9A}" type="presOf" srcId="{B4CBEA1F-2449-459A-9BFF-7FFD5856D966}" destId="{059E8D43-4C47-42E9-9211-6E99C7A4494B}" srcOrd="0" destOrd="0" presId="urn:microsoft.com/office/officeart/2008/layout/LinedList"/>
    <dgm:cxn modelId="{1117D7F4-2E05-4E36-81B0-0991DE84DFBE}" srcId="{AB8D6BF6-9CCB-4FAC-9230-7FCA42B058D2}" destId="{943DCCFB-520E-4987-BBE5-8A8FAB115724}" srcOrd="4" destOrd="0" parTransId="{29B3C658-0953-459C-9EE2-126509286783}" sibTransId="{15251193-8C23-406A-A7A1-71AC0064D122}"/>
    <dgm:cxn modelId="{CEBBCEA4-966C-4957-8DB5-8C0D42711C96}" type="presParOf" srcId="{96FA01B0-402C-4538-BF81-B179C7D3A8B1}" destId="{7CCE427F-7734-4D67-B105-588EB1D9358E}" srcOrd="0" destOrd="0" presId="urn:microsoft.com/office/officeart/2008/layout/LinedList"/>
    <dgm:cxn modelId="{F9F12FCB-15E6-41EC-A781-FD8CBD663555}" type="presParOf" srcId="{96FA01B0-402C-4538-BF81-B179C7D3A8B1}" destId="{6E325403-36E7-4BAA-A112-B66B284F249C}" srcOrd="1" destOrd="0" presId="urn:microsoft.com/office/officeart/2008/layout/LinedList"/>
    <dgm:cxn modelId="{9BBFFAF4-D55D-4888-8805-B334088E6084}" type="presParOf" srcId="{6E325403-36E7-4BAA-A112-B66B284F249C}" destId="{1D3C006A-908D-4787-8EA7-3DCA7CDD7ACA}" srcOrd="0" destOrd="0" presId="urn:microsoft.com/office/officeart/2008/layout/LinedList"/>
    <dgm:cxn modelId="{4BC6CDAD-5D50-4725-BBCC-E8A2AB47356A}" type="presParOf" srcId="{6E325403-36E7-4BAA-A112-B66B284F249C}" destId="{58C669BB-CE9A-433B-8893-C3FE3EAA46C6}" srcOrd="1" destOrd="0" presId="urn:microsoft.com/office/officeart/2008/layout/LinedList"/>
    <dgm:cxn modelId="{C4E9369C-C967-41DE-8544-9C55F056A196}" type="presParOf" srcId="{96FA01B0-402C-4538-BF81-B179C7D3A8B1}" destId="{15920707-8291-4630-A339-C691D3FDAF61}" srcOrd="2" destOrd="0" presId="urn:microsoft.com/office/officeart/2008/layout/LinedList"/>
    <dgm:cxn modelId="{FE33EC03-3C11-40AB-AC7B-E55437CC90B2}" type="presParOf" srcId="{96FA01B0-402C-4538-BF81-B179C7D3A8B1}" destId="{3C911ADC-1EBD-4D84-9CE1-F69471E2C8DF}" srcOrd="3" destOrd="0" presId="urn:microsoft.com/office/officeart/2008/layout/LinedList"/>
    <dgm:cxn modelId="{E6C53BE0-E145-4EFE-BDB7-0D3460E60F71}" type="presParOf" srcId="{3C911ADC-1EBD-4D84-9CE1-F69471E2C8DF}" destId="{E0697856-27E5-42D6-9F2A-4285A085C43E}" srcOrd="0" destOrd="0" presId="urn:microsoft.com/office/officeart/2008/layout/LinedList"/>
    <dgm:cxn modelId="{9A24EA05-D527-4E5B-AA1C-4B8E2B7CAA5C}" type="presParOf" srcId="{3C911ADC-1EBD-4D84-9CE1-F69471E2C8DF}" destId="{9E5C266C-EDE8-4299-B7AF-F70F7F47B395}" srcOrd="1" destOrd="0" presId="urn:microsoft.com/office/officeart/2008/layout/LinedList"/>
    <dgm:cxn modelId="{D66C30EA-5C25-41C4-A8A9-337F07DFD053}" type="presParOf" srcId="{96FA01B0-402C-4538-BF81-B179C7D3A8B1}" destId="{B40739E6-5845-45AF-8EE5-51BB1865F430}" srcOrd="4" destOrd="0" presId="urn:microsoft.com/office/officeart/2008/layout/LinedList"/>
    <dgm:cxn modelId="{F4CE9055-5E31-4A87-BE4C-4809D3E67A37}" type="presParOf" srcId="{96FA01B0-402C-4538-BF81-B179C7D3A8B1}" destId="{F4D99B10-4B10-4C39-85DB-3B0532EF51DF}" srcOrd="5" destOrd="0" presId="urn:microsoft.com/office/officeart/2008/layout/LinedList"/>
    <dgm:cxn modelId="{CA344E8F-8E79-43DF-9E7F-5AD07169D12B}" type="presParOf" srcId="{F4D99B10-4B10-4C39-85DB-3B0532EF51DF}" destId="{059E8D43-4C47-42E9-9211-6E99C7A4494B}" srcOrd="0" destOrd="0" presId="urn:microsoft.com/office/officeart/2008/layout/LinedList"/>
    <dgm:cxn modelId="{A047A78D-EF0F-4FE7-9BAC-5E6EF74475EB}" type="presParOf" srcId="{F4D99B10-4B10-4C39-85DB-3B0532EF51DF}" destId="{655CCA7B-4807-4294-BBD8-4DDE33D2AA31}" srcOrd="1" destOrd="0" presId="urn:microsoft.com/office/officeart/2008/layout/LinedList"/>
    <dgm:cxn modelId="{4972A62B-F0AA-4745-A94F-B3B294EA2459}" type="presParOf" srcId="{96FA01B0-402C-4538-BF81-B179C7D3A8B1}" destId="{F13E947D-2210-417A-A336-2156FEEB0826}" srcOrd="6" destOrd="0" presId="urn:microsoft.com/office/officeart/2008/layout/LinedList"/>
    <dgm:cxn modelId="{630E1871-42BB-45EC-B43F-78BD09E66E37}" type="presParOf" srcId="{96FA01B0-402C-4538-BF81-B179C7D3A8B1}" destId="{5BCCD5C5-F5F8-45B0-9A10-E6FF5E4CAB2D}" srcOrd="7" destOrd="0" presId="urn:microsoft.com/office/officeart/2008/layout/LinedList"/>
    <dgm:cxn modelId="{767D5A75-3F20-4D64-9AFF-8D4EDF945164}" type="presParOf" srcId="{5BCCD5C5-F5F8-45B0-9A10-E6FF5E4CAB2D}" destId="{5563F2D4-2660-4DD7-A80D-7E0407F56E55}" srcOrd="0" destOrd="0" presId="urn:microsoft.com/office/officeart/2008/layout/LinedList"/>
    <dgm:cxn modelId="{12A74FB6-FA4B-46A6-B9DA-B5474DC3FDC6}" type="presParOf" srcId="{5BCCD5C5-F5F8-45B0-9A10-E6FF5E4CAB2D}" destId="{DC0785F6-0FFB-47D8-8D7D-15214A15ACA2}" srcOrd="1" destOrd="0" presId="urn:microsoft.com/office/officeart/2008/layout/LinedList"/>
    <dgm:cxn modelId="{398E2C6F-6B09-4323-BBB0-CD06714FAC5B}" type="presParOf" srcId="{96FA01B0-402C-4538-BF81-B179C7D3A8B1}" destId="{E93D78AB-EF37-4A89-8337-8051B4F84159}" srcOrd="8" destOrd="0" presId="urn:microsoft.com/office/officeart/2008/layout/LinedList"/>
    <dgm:cxn modelId="{84DBD1C1-EA2F-4775-92BC-2C00638E4C5C}" type="presParOf" srcId="{96FA01B0-402C-4538-BF81-B179C7D3A8B1}" destId="{176F7448-3CE5-48D3-A0F0-F923B8EC1984}" srcOrd="9" destOrd="0" presId="urn:microsoft.com/office/officeart/2008/layout/LinedList"/>
    <dgm:cxn modelId="{5FF47A87-67E2-456A-9B0B-8EDE61413B99}" type="presParOf" srcId="{176F7448-3CE5-48D3-A0F0-F923B8EC1984}" destId="{80A624D2-ACD4-4399-AA14-07C927D77DC5}" srcOrd="0" destOrd="0" presId="urn:microsoft.com/office/officeart/2008/layout/LinedList"/>
    <dgm:cxn modelId="{BC6CB78B-034E-429D-B111-15D284D28232}" type="presParOf" srcId="{176F7448-3CE5-48D3-A0F0-F923B8EC1984}" destId="{B981E4E4-FB2E-4B62-BE56-4CD8318E03E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56C16D-4BEB-473F-8C6B-4181758C9648}" type="doc">
      <dgm:prSet loTypeId="urn:microsoft.com/office/officeart/2005/8/layout/vList2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A733289C-FA91-4112-8A62-1A00E5740190}">
      <dgm:prSet/>
      <dgm:spPr/>
      <dgm:t>
        <a:bodyPr/>
        <a:lstStyle/>
        <a:p>
          <a:r>
            <a:rPr lang="ru-RU" b="1" err="1"/>
            <a:t>Size</a:t>
          </a:r>
          <a:r>
            <a:rPr lang="ru-RU" b="1"/>
            <a:t> </a:t>
          </a:r>
          <a:r>
            <a:rPr lang="ru-RU" b="1" err="1"/>
            <a:t>of</a:t>
          </a:r>
          <a:r>
            <a:rPr lang="ru-RU" b="1"/>
            <a:t> </a:t>
          </a:r>
          <a:r>
            <a:rPr lang="ru-RU" b="1" err="1"/>
            <a:t>the</a:t>
          </a:r>
          <a:r>
            <a:rPr lang="ru-RU" b="1"/>
            <a:t> </a:t>
          </a:r>
          <a:r>
            <a:rPr lang="ru-RU" b="1" err="1"/>
            <a:t>dataset</a:t>
          </a:r>
          <a:endParaRPr lang="en-US" err="1"/>
        </a:p>
      </dgm:t>
    </dgm:pt>
    <dgm:pt modelId="{E0F49CEF-B0C8-4C5C-926B-0182204B77EB}" type="parTrans" cxnId="{C86A62C9-8DD6-47B3-95D4-9110DB31ADF6}">
      <dgm:prSet/>
      <dgm:spPr/>
      <dgm:t>
        <a:bodyPr/>
        <a:lstStyle/>
        <a:p>
          <a:endParaRPr lang="en-US"/>
        </a:p>
      </dgm:t>
    </dgm:pt>
    <dgm:pt modelId="{6313CC81-7B91-4DA1-AAC1-8ADCE8D81ABA}" type="sibTrans" cxnId="{C86A62C9-8DD6-47B3-95D4-9110DB31ADF6}">
      <dgm:prSet/>
      <dgm:spPr/>
      <dgm:t>
        <a:bodyPr/>
        <a:lstStyle/>
        <a:p>
          <a:endParaRPr lang="en-US"/>
        </a:p>
      </dgm:t>
    </dgm:pt>
    <dgm:pt modelId="{FFE212C9-4DE0-4E68-A14D-56ECD2464A53}">
      <dgm:prSet/>
      <dgm:spPr/>
      <dgm:t>
        <a:bodyPr/>
        <a:lstStyle/>
        <a:p>
          <a:r>
            <a:rPr lang="ru-RU" err="1"/>
            <a:t>Updating</a:t>
          </a:r>
          <a:r>
            <a:rPr lang="ru-RU"/>
            <a:t> </a:t>
          </a:r>
          <a:r>
            <a:rPr lang="ru-RU" err="1"/>
            <a:t>preprocessing</a:t>
          </a:r>
          <a:r>
            <a:rPr lang="ru-RU"/>
            <a:t> </a:t>
          </a:r>
          <a:r>
            <a:rPr lang="ru-RU" err="1"/>
            <a:t>part</a:t>
          </a:r>
          <a:endParaRPr lang="en-US" err="1"/>
        </a:p>
      </dgm:t>
    </dgm:pt>
    <dgm:pt modelId="{D16E38CB-3F63-4B35-A614-627F6B0C0055}" type="parTrans" cxnId="{7741BD76-F863-4496-B678-C6AD888560C2}">
      <dgm:prSet/>
      <dgm:spPr/>
      <dgm:t>
        <a:bodyPr/>
        <a:lstStyle/>
        <a:p>
          <a:endParaRPr lang="en-US"/>
        </a:p>
      </dgm:t>
    </dgm:pt>
    <dgm:pt modelId="{7159D099-E3CF-4EF3-AE6E-26873AB4869A}" type="sibTrans" cxnId="{7741BD76-F863-4496-B678-C6AD888560C2}">
      <dgm:prSet/>
      <dgm:spPr/>
      <dgm:t>
        <a:bodyPr/>
        <a:lstStyle/>
        <a:p>
          <a:endParaRPr lang="en-US"/>
        </a:p>
      </dgm:t>
    </dgm:pt>
    <dgm:pt modelId="{4F1AE448-3B6B-43A1-A5BF-3A67953DACD7}">
      <dgm:prSet/>
      <dgm:spPr/>
      <dgm:t>
        <a:bodyPr/>
        <a:lstStyle/>
        <a:p>
          <a:r>
            <a:rPr lang="ru-RU" b="1" err="1"/>
            <a:t>Changing</a:t>
          </a:r>
          <a:r>
            <a:rPr lang="ru-RU" b="1"/>
            <a:t> </a:t>
          </a:r>
          <a:r>
            <a:rPr lang="ru-RU" b="1" err="1"/>
            <a:t>descriptions</a:t>
          </a:r>
          <a:r>
            <a:rPr lang="ru-RU" b="1"/>
            <a:t> </a:t>
          </a:r>
          <a:r>
            <a:rPr lang="ru-RU" b="1" err="1"/>
            <a:t>to</a:t>
          </a:r>
          <a:r>
            <a:rPr lang="ru-RU" b="1"/>
            <a:t> </a:t>
          </a:r>
          <a:r>
            <a:rPr lang="ru-RU" b="1" err="1"/>
            <a:t>the</a:t>
          </a:r>
          <a:r>
            <a:rPr lang="ru-RU" b="1"/>
            <a:t> </a:t>
          </a:r>
          <a:r>
            <a:rPr lang="ru-RU" b="1" err="1"/>
            <a:t>vocabulary</a:t>
          </a:r>
          <a:endParaRPr lang="en-US" err="1"/>
        </a:p>
      </dgm:t>
    </dgm:pt>
    <dgm:pt modelId="{5E1B2B42-9DF5-45FA-8C73-83B6B98897EF}" type="parTrans" cxnId="{E3FBFC97-3150-4A44-87DE-CA4ADE3BABFB}">
      <dgm:prSet/>
      <dgm:spPr/>
      <dgm:t>
        <a:bodyPr/>
        <a:lstStyle/>
        <a:p>
          <a:endParaRPr lang="en-US"/>
        </a:p>
      </dgm:t>
    </dgm:pt>
    <dgm:pt modelId="{CE5E9BA2-27D2-4644-9DF5-E01A3FCBCBC1}" type="sibTrans" cxnId="{E3FBFC97-3150-4A44-87DE-CA4ADE3BABFB}">
      <dgm:prSet/>
      <dgm:spPr/>
      <dgm:t>
        <a:bodyPr/>
        <a:lstStyle/>
        <a:p>
          <a:endParaRPr lang="en-US"/>
        </a:p>
      </dgm:t>
    </dgm:pt>
    <dgm:pt modelId="{4BF5C367-C4F7-4AA9-A181-DD6B91B12DA7}">
      <dgm:prSet/>
      <dgm:spPr/>
      <dgm:t>
        <a:bodyPr/>
        <a:lstStyle/>
        <a:p>
          <a:r>
            <a:rPr lang="ru-RU" err="1"/>
            <a:t>Adding</a:t>
          </a:r>
          <a:r>
            <a:rPr lang="ru-RU"/>
            <a:t> </a:t>
          </a:r>
          <a:r>
            <a:rPr lang="ru-RU" err="1"/>
            <a:t>dropout</a:t>
          </a:r>
          <a:r>
            <a:rPr lang="ru-RU"/>
            <a:t> </a:t>
          </a:r>
          <a:r>
            <a:rPr lang="ru-RU" err="1"/>
            <a:t>to</a:t>
          </a:r>
          <a:r>
            <a:rPr lang="ru-RU"/>
            <a:t> </a:t>
          </a:r>
          <a:r>
            <a:rPr lang="ru-RU" err="1"/>
            <a:t>the</a:t>
          </a:r>
          <a:r>
            <a:rPr lang="ru-RU"/>
            <a:t> </a:t>
          </a:r>
          <a:r>
            <a:rPr lang="ru-RU" err="1"/>
            <a:t>encoder</a:t>
          </a:r>
          <a:endParaRPr lang="en-US" err="1"/>
        </a:p>
      </dgm:t>
    </dgm:pt>
    <dgm:pt modelId="{4ED6FBE6-614A-406D-86CE-BFB94E776A5D}" type="parTrans" cxnId="{85962E7D-1710-4E48-8F52-1DB09A1D6F43}">
      <dgm:prSet/>
      <dgm:spPr/>
      <dgm:t>
        <a:bodyPr/>
        <a:lstStyle/>
        <a:p>
          <a:endParaRPr lang="en-US"/>
        </a:p>
      </dgm:t>
    </dgm:pt>
    <dgm:pt modelId="{09BB01ED-BFE0-4810-BC40-4B7E1FC5B097}" type="sibTrans" cxnId="{85962E7D-1710-4E48-8F52-1DB09A1D6F43}">
      <dgm:prSet/>
      <dgm:spPr/>
      <dgm:t>
        <a:bodyPr/>
        <a:lstStyle/>
        <a:p>
          <a:endParaRPr lang="en-US"/>
        </a:p>
      </dgm:t>
    </dgm:pt>
    <dgm:pt modelId="{C848E195-4F15-46CC-B4CF-A1135154F181}">
      <dgm:prSet/>
      <dgm:spPr/>
      <dgm:t>
        <a:bodyPr/>
        <a:lstStyle/>
        <a:p>
          <a:r>
            <a:rPr lang="ru-RU" b="1" err="1"/>
            <a:t>Changing</a:t>
          </a:r>
          <a:r>
            <a:rPr lang="ru-RU" b="1"/>
            <a:t> </a:t>
          </a:r>
          <a:r>
            <a:rPr lang="ru-RU" b="1" err="1"/>
            <a:t>dropout</a:t>
          </a:r>
          <a:r>
            <a:rPr lang="ru-RU" b="1"/>
            <a:t> </a:t>
          </a:r>
          <a:r>
            <a:rPr lang="ru-RU" b="1" err="1"/>
            <a:t>in</a:t>
          </a:r>
          <a:r>
            <a:rPr lang="ru-RU" b="1"/>
            <a:t> </a:t>
          </a:r>
          <a:r>
            <a:rPr lang="ru-RU" b="1" err="1"/>
            <a:t>the</a:t>
          </a:r>
          <a:r>
            <a:rPr lang="ru-RU" b="1"/>
            <a:t> </a:t>
          </a:r>
          <a:r>
            <a:rPr lang="ru-RU" b="1" err="1"/>
            <a:t>decoder</a:t>
          </a:r>
          <a:endParaRPr lang="en-US" err="1"/>
        </a:p>
      </dgm:t>
    </dgm:pt>
    <dgm:pt modelId="{1C9AC92B-72DD-410F-8A91-ADC940B5804A}" type="parTrans" cxnId="{B1A22583-FB37-46FF-8624-1F6985E535E3}">
      <dgm:prSet/>
      <dgm:spPr/>
      <dgm:t>
        <a:bodyPr/>
        <a:lstStyle/>
        <a:p>
          <a:endParaRPr lang="en-US"/>
        </a:p>
      </dgm:t>
    </dgm:pt>
    <dgm:pt modelId="{4E571571-35AB-472C-BED8-7C29F5F3E2BA}" type="sibTrans" cxnId="{B1A22583-FB37-46FF-8624-1F6985E535E3}">
      <dgm:prSet/>
      <dgm:spPr/>
      <dgm:t>
        <a:bodyPr/>
        <a:lstStyle/>
        <a:p>
          <a:endParaRPr lang="en-US"/>
        </a:p>
      </dgm:t>
    </dgm:pt>
    <dgm:pt modelId="{095A407D-DD70-42FB-943E-C29B21B23BFB}">
      <dgm:prSet/>
      <dgm:spPr/>
      <dgm:t>
        <a:bodyPr/>
        <a:lstStyle/>
        <a:p>
          <a:r>
            <a:rPr lang="ru-RU" err="1"/>
            <a:t>Changing</a:t>
          </a:r>
          <a:r>
            <a:rPr lang="ru-RU"/>
            <a:t> </a:t>
          </a:r>
          <a:r>
            <a:rPr lang="ru-RU" err="1"/>
            <a:t>the</a:t>
          </a:r>
          <a:r>
            <a:rPr lang="ru-RU"/>
            <a:t> </a:t>
          </a:r>
          <a:r>
            <a:rPr lang="ru-RU" err="1"/>
            <a:t>number</a:t>
          </a:r>
          <a:r>
            <a:rPr lang="ru-RU"/>
            <a:t> </a:t>
          </a:r>
          <a:r>
            <a:rPr lang="ru-RU" err="1"/>
            <a:t>of</a:t>
          </a:r>
          <a:r>
            <a:rPr lang="ru-RU"/>
            <a:t> </a:t>
          </a:r>
          <a:r>
            <a:rPr lang="ru-RU" err="1"/>
            <a:t>epochs</a:t>
          </a:r>
          <a:r>
            <a:rPr lang="ru-RU"/>
            <a:t> (</a:t>
          </a:r>
          <a:r>
            <a:rPr lang="ru-RU" err="1"/>
            <a:t>also</a:t>
          </a:r>
          <a:r>
            <a:rPr lang="ru-RU"/>
            <a:t> </a:t>
          </a:r>
          <a:r>
            <a:rPr lang="ru-RU" err="1"/>
            <a:t>affects</a:t>
          </a:r>
          <a:r>
            <a:rPr lang="ru-RU"/>
            <a:t> </a:t>
          </a:r>
          <a:r>
            <a:rPr lang="ru-RU" err="1"/>
            <a:t>the</a:t>
          </a:r>
          <a:r>
            <a:rPr lang="ru-RU"/>
            <a:t> </a:t>
          </a:r>
          <a:r>
            <a:rPr lang="ru-RU" err="1"/>
            <a:t>learning</a:t>
          </a:r>
          <a:r>
            <a:rPr lang="ru-RU"/>
            <a:t> </a:t>
          </a:r>
          <a:r>
            <a:rPr lang="ru-RU" err="1"/>
            <a:t>rate</a:t>
          </a:r>
          <a:r>
            <a:rPr lang="ru-RU"/>
            <a:t>)</a:t>
          </a:r>
          <a:endParaRPr lang="en-US"/>
        </a:p>
      </dgm:t>
    </dgm:pt>
    <dgm:pt modelId="{EC48A530-F1BE-4B8C-8CA0-F18CDB175E61}" type="parTrans" cxnId="{BD28F5C5-9681-45AA-B3EC-663D99C0A700}">
      <dgm:prSet/>
      <dgm:spPr/>
      <dgm:t>
        <a:bodyPr/>
        <a:lstStyle/>
        <a:p>
          <a:endParaRPr lang="en-US"/>
        </a:p>
      </dgm:t>
    </dgm:pt>
    <dgm:pt modelId="{1B00AC4C-DF07-4609-A1D8-67F2353BCC5E}" type="sibTrans" cxnId="{BD28F5C5-9681-45AA-B3EC-663D99C0A700}">
      <dgm:prSet/>
      <dgm:spPr/>
      <dgm:t>
        <a:bodyPr/>
        <a:lstStyle/>
        <a:p>
          <a:endParaRPr lang="en-US"/>
        </a:p>
      </dgm:t>
    </dgm:pt>
    <dgm:pt modelId="{41F5AEF3-0F3B-434C-99F9-60B878762AA1}">
      <dgm:prSet/>
      <dgm:spPr/>
      <dgm:t>
        <a:bodyPr/>
        <a:lstStyle/>
        <a:p>
          <a:r>
            <a:rPr lang="ru-RU" err="1"/>
            <a:t>Removing</a:t>
          </a:r>
          <a:r>
            <a:rPr lang="ru-RU"/>
            <a:t> </a:t>
          </a:r>
          <a:r>
            <a:rPr lang="ru-RU" err="1"/>
            <a:t>early</a:t>
          </a:r>
          <a:r>
            <a:rPr lang="ru-RU"/>
            <a:t> </a:t>
          </a:r>
          <a:r>
            <a:rPr lang="ru-RU" err="1"/>
            <a:t>stopping</a:t>
          </a:r>
          <a:endParaRPr lang="en-US" err="1"/>
        </a:p>
      </dgm:t>
    </dgm:pt>
    <dgm:pt modelId="{CBE7D472-D43E-4C41-B9CF-AC3DB6C53D81}" type="parTrans" cxnId="{49A8C6AB-7FFD-4C88-A0E8-9052398088F8}">
      <dgm:prSet/>
      <dgm:spPr/>
      <dgm:t>
        <a:bodyPr/>
        <a:lstStyle/>
        <a:p>
          <a:endParaRPr lang="en-US"/>
        </a:p>
      </dgm:t>
    </dgm:pt>
    <dgm:pt modelId="{78228D04-59B9-4D0A-82E8-00B68C24FB0B}" type="sibTrans" cxnId="{49A8C6AB-7FFD-4C88-A0E8-9052398088F8}">
      <dgm:prSet/>
      <dgm:spPr/>
      <dgm:t>
        <a:bodyPr/>
        <a:lstStyle/>
        <a:p>
          <a:endParaRPr lang="en-US"/>
        </a:p>
      </dgm:t>
    </dgm:pt>
    <dgm:pt modelId="{54DA81EE-EC23-43F3-8BCF-AFF3E21AAE36}">
      <dgm:prSet/>
      <dgm:spPr/>
      <dgm:t>
        <a:bodyPr/>
        <a:lstStyle/>
        <a:p>
          <a:r>
            <a:rPr lang="ru-RU" err="1"/>
            <a:t>Changing</a:t>
          </a:r>
          <a:r>
            <a:rPr lang="ru-RU"/>
            <a:t> </a:t>
          </a:r>
          <a:r>
            <a:rPr lang="ru-RU" err="1"/>
            <a:t>the</a:t>
          </a:r>
          <a:r>
            <a:rPr lang="ru-RU"/>
            <a:t> </a:t>
          </a:r>
          <a:r>
            <a:rPr lang="ru-RU" err="1"/>
            <a:t>optimizer</a:t>
          </a:r>
          <a:endParaRPr lang="en-US" err="1"/>
        </a:p>
      </dgm:t>
    </dgm:pt>
    <dgm:pt modelId="{EC078197-107D-4502-AED3-8BB752D7537D}" type="parTrans" cxnId="{24043CEA-24C6-4A0A-8C86-EC9DD18A6FCF}">
      <dgm:prSet/>
      <dgm:spPr/>
      <dgm:t>
        <a:bodyPr/>
        <a:lstStyle/>
        <a:p>
          <a:endParaRPr lang="en-US"/>
        </a:p>
      </dgm:t>
    </dgm:pt>
    <dgm:pt modelId="{2508F522-8793-4977-AD9F-774C64F8CF2E}" type="sibTrans" cxnId="{24043CEA-24C6-4A0A-8C86-EC9DD18A6FCF}">
      <dgm:prSet/>
      <dgm:spPr/>
      <dgm:t>
        <a:bodyPr/>
        <a:lstStyle/>
        <a:p>
          <a:endParaRPr lang="en-US"/>
        </a:p>
      </dgm:t>
    </dgm:pt>
    <dgm:pt modelId="{F67DE40E-EA6B-4679-9973-EBB1EDF3FB15}">
      <dgm:prSet phldr="0"/>
      <dgm:spPr/>
      <dgm:t>
        <a:bodyPr/>
        <a:lstStyle/>
        <a:p>
          <a:pPr rtl="0"/>
          <a:r>
            <a:rPr lang="en-US" b="0">
              <a:latin typeface="Calibri"/>
              <a:cs typeface="Calibri"/>
            </a:rPr>
            <a:t>Changing the batch size</a:t>
          </a:r>
          <a:endParaRPr lang="ru-RU" b="0">
            <a:latin typeface="Calibri"/>
            <a:cs typeface="Calibri"/>
          </a:endParaRPr>
        </a:p>
      </dgm:t>
    </dgm:pt>
    <dgm:pt modelId="{53065F5D-A024-491F-BDBE-604721366FE8}" type="parTrans" cxnId="{522D7115-022B-4996-B893-1D4FD7693B32}">
      <dgm:prSet/>
      <dgm:spPr/>
    </dgm:pt>
    <dgm:pt modelId="{5CD38C92-16E8-4264-912A-EDEAC8B4EBC6}" type="sibTrans" cxnId="{522D7115-022B-4996-B893-1D4FD7693B32}">
      <dgm:prSet/>
      <dgm:spPr/>
    </dgm:pt>
    <dgm:pt modelId="{26283F79-5680-449A-B657-281A833D0DE9}">
      <dgm:prSet phldr="0"/>
      <dgm:spPr/>
      <dgm:t>
        <a:bodyPr/>
        <a:lstStyle/>
        <a:p>
          <a:pPr rtl="0"/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Adding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layer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+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normalization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 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layer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to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the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encoder</a:t>
          </a:r>
          <a:endParaRPr lang="ru-RU" b="1">
            <a:solidFill>
              <a:srgbClr val="00B050"/>
            </a:solidFill>
            <a:latin typeface="Calibri"/>
            <a:cs typeface="Calibri"/>
          </a:endParaRPr>
        </a:p>
      </dgm:t>
    </dgm:pt>
    <dgm:pt modelId="{F815983A-6D92-4E30-ACEA-1971A832D976}" type="parTrans" cxnId="{CFE1A035-C3BE-4BA7-B4CA-4CD112DA2431}">
      <dgm:prSet/>
      <dgm:spPr/>
    </dgm:pt>
    <dgm:pt modelId="{130A7E77-16D6-4BCD-9562-FC85ADA1C44E}" type="sibTrans" cxnId="{CFE1A035-C3BE-4BA7-B4CA-4CD112DA2431}">
      <dgm:prSet/>
      <dgm:spPr/>
    </dgm:pt>
    <dgm:pt modelId="{B9E89529-29ED-4AD4-8A25-A9C0D9C46DF4}">
      <dgm:prSet phldr="0"/>
      <dgm:spPr/>
      <dgm:t>
        <a:bodyPr/>
        <a:lstStyle/>
        <a:p>
          <a:pPr rtl="0"/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Adding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 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layer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+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normalization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layer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to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the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decoder</a:t>
          </a:r>
          <a:endParaRPr lang="ru-RU" b="1">
            <a:solidFill>
              <a:srgbClr val="00B050"/>
            </a:solidFill>
            <a:latin typeface="Calibri"/>
            <a:cs typeface="Calibri"/>
          </a:endParaRPr>
        </a:p>
      </dgm:t>
    </dgm:pt>
    <dgm:pt modelId="{C4EAE31E-8ED1-4567-B225-483415D9C58A}" type="parTrans" cxnId="{4F3A29A6-4209-4602-BAB5-0F9DBFBC2265}">
      <dgm:prSet/>
      <dgm:spPr/>
    </dgm:pt>
    <dgm:pt modelId="{6073F849-0121-439A-B633-AE70C24DF37D}" type="sibTrans" cxnId="{4F3A29A6-4209-4602-BAB5-0F9DBFBC2265}">
      <dgm:prSet/>
      <dgm:spPr/>
    </dgm:pt>
    <dgm:pt modelId="{D7806442-BBA9-477D-AB5B-443D8422ED33}">
      <dgm:prSet phldr="0"/>
      <dgm:spPr/>
      <dgm:t>
        <a:bodyPr/>
        <a:lstStyle/>
        <a:p>
          <a:pPr rtl="0"/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Changing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the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base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model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for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classification</a:t>
          </a:r>
          <a:r>
            <a:rPr lang="ru-RU" b="1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b="1" err="1">
              <a:solidFill>
                <a:srgbClr val="00B050"/>
              </a:solidFill>
              <a:latin typeface="Calibri"/>
              <a:cs typeface="Calibri"/>
            </a:rPr>
            <a:t>task</a:t>
          </a:r>
          <a:endParaRPr lang="ru-RU" b="1">
            <a:solidFill>
              <a:srgbClr val="00B050"/>
            </a:solidFill>
            <a:latin typeface="Calibri"/>
            <a:cs typeface="Calibri"/>
          </a:endParaRPr>
        </a:p>
      </dgm:t>
    </dgm:pt>
    <dgm:pt modelId="{2A1304DE-9B32-49DD-9BB9-B2266ADE7754}" type="parTrans" cxnId="{C6C46E98-F4F7-4AD4-86F2-0601C896CC7C}">
      <dgm:prSet/>
      <dgm:spPr/>
    </dgm:pt>
    <dgm:pt modelId="{FA7E4270-DB45-4750-BDF4-EF71BDB0D974}" type="sibTrans" cxnId="{C6C46E98-F4F7-4AD4-86F2-0601C896CC7C}">
      <dgm:prSet/>
      <dgm:spPr/>
    </dgm:pt>
    <dgm:pt modelId="{C914AE64-49B5-41D9-BFC8-089A994C7D00}" type="pres">
      <dgm:prSet presAssocID="{0956C16D-4BEB-473F-8C6B-4181758C9648}" presName="linear" presStyleCnt="0">
        <dgm:presLayoutVars>
          <dgm:animLvl val="lvl"/>
          <dgm:resizeHandles val="exact"/>
        </dgm:presLayoutVars>
      </dgm:prSet>
      <dgm:spPr/>
    </dgm:pt>
    <dgm:pt modelId="{A6E168B8-3306-4635-958F-5A816DD9EA22}" type="pres">
      <dgm:prSet presAssocID="{A733289C-FA91-4112-8A62-1A00E5740190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678911FF-7910-4D58-8A6C-1C0871DCB356}" type="pres">
      <dgm:prSet presAssocID="{6313CC81-7B91-4DA1-AAC1-8ADCE8D81ABA}" presName="spacer" presStyleCnt="0"/>
      <dgm:spPr/>
    </dgm:pt>
    <dgm:pt modelId="{5C2BD156-1091-48FB-8BDC-8483DA293475}" type="pres">
      <dgm:prSet presAssocID="{FFE212C9-4DE0-4E68-A14D-56ECD2464A53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A645AA9A-B1F1-4408-8D55-8EE52BEF6961}" type="pres">
      <dgm:prSet presAssocID="{7159D099-E3CF-4EF3-AE6E-26873AB4869A}" presName="spacer" presStyleCnt="0"/>
      <dgm:spPr/>
    </dgm:pt>
    <dgm:pt modelId="{9404F0E8-A0D0-4F9C-93ED-63A13DD0C516}" type="pres">
      <dgm:prSet presAssocID="{4F1AE448-3B6B-43A1-A5BF-3A67953DACD7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546D8291-BBA3-4776-94E2-6C967189720D}" type="pres">
      <dgm:prSet presAssocID="{CE5E9BA2-27D2-4644-9DF5-E01A3FCBCBC1}" presName="spacer" presStyleCnt="0"/>
      <dgm:spPr/>
    </dgm:pt>
    <dgm:pt modelId="{5EE06505-0547-4B21-9AA2-255F98196FB5}" type="pres">
      <dgm:prSet presAssocID="{D7806442-BBA9-477D-AB5B-443D8422ED33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5EBABB68-0F97-4E68-B495-1B18232BB5A8}" type="pres">
      <dgm:prSet presAssocID="{FA7E4270-DB45-4750-BDF4-EF71BDB0D974}" presName="spacer" presStyleCnt="0"/>
      <dgm:spPr/>
    </dgm:pt>
    <dgm:pt modelId="{650C5AC5-2182-405B-A49B-E6A45D9813C5}" type="pres">
      <dgm:prSet presAssocID="{4BF5C367-C4F7-4AA9-A181-DD6B91B12DA7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8B5EF31E-E8F7-4D34-BB74-3F3D19E6E08C}" type="pres">
      <dgm:prSet presAssocID="{09BB01ED-BFE0-4810-BC40-4B7E1FC5B097}" presName="spacer" presStyleCnt="0"/>
      <dgm:spPr/>
    </dgm:pt>
    <dgm:pt modelId="{6BAD6E9F-6F0F-451F-919C-1450F78962BA}" type="pres">
      <dgm:prSet presAssocID="{26283F79-5680-449A-B657-281A833D0DE9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E769689A-87B1-4FA0-8A1D-BE5231A44EC2}" type="pres">
      <dgm:prSet presAssocID="{130A7E77-16D6-4BCD-9562-FC85ADA1C44E}" presName="spacer" presStyleCnt="0"/>
      <dgm:spPr/>
    </dgm:pt>
    <dgm:pt modelId="{AFF1ACFF-FE54-4B3F-ADCC-5A1A35D540C4}" type="pres">
      <dgm:prSet presAssocID="{C848E195-4F15-46CC-B4CF-A1135154F181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3FAEE404-FED5-4443-8E73-6E4441E9AF61}" type="pres">
      <dgm:prSet presAssocID="{4E571571-35AB-472C-BED8-7C29F5F3E2BA}" presName="spacer" presStyleCnt="0"/>
      <dgm:spPr/>
    </dgm:pt>
    <dgm:pt modelId="{5AB593FB-CD03-4198-A8C3-A7358B87405D}" type="pres">
      <dgm:prSet presAssocID="{B9E89529-29ED-4AD4-8A25-A9C0D9C46DF4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AA4FF7B5-3C4E-4744-97A1-EA6600FBBE8F}" type="pres">
      <dgm:prSet presAssocID="{6073F849-0121-439A-B633-AE70C24DF37D}" presName="spacer" presStyleCnt="0"/>
      <dgm:spPr/>
    </dgm:pt>
    <dgm:pt modelId="{43A7D321-EF52-4F5A-B01B-40E2102BA6D8}" type="pres">
      <dgm:prSet presAssocID="{095A407D-DD70-42FB-943E-C29B21B23BFB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96247E0B-EC47-4527-93D6-08D0D5DD7D11}" type="pres">
      <dgm:prSet presAssocID="{1B00AC4C-DF07-4609-A1D8-67F2353BCC5E}" presName="spacer" presStyleCnt="0"/>
      <dgm:spPr/>
    </dgm:pt>
    <dgm:pt modelId="{D29CD300-693B-431E-ABAC-A570D47587E0}" type="pres">
      <dgm:prSet presAssocID="{41F5AEF3-0F3B-434C-99F9-60B878762AA1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86CF1F6A-4CCB-4226-BEF8-2BF07EF1AB72}" type="pres">
      <dgm:prSet presAssocID="{78228D04-59B9-4D0A-82E8-00B68C24FB0B}" presName="spacer" presStyleCnt="0"/>
      <dgm:spPr/>
    </dgm:pt>
    <dgm:pt modelId="{4B6EFE74-5CB8-4007-942A-4725A1672FD2}" type="pres">
      <dgm:prSet presAssocID="{F67DE40E-EA6B-4679-9973-EBB1EDF3FB15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11898EA5-99FE-45D3-8178-BFCAB0721610}" type="pres">
      <dgm:prSet presAssocID="{5CD38C92-16E8-4264-912A-EDEAC8B4EBC6}" presName="spacer" presStyleCnt="0"/>
      <dgm:spPr/>
    </dgm:pt>
    <dgm:pt modelId="{E80062E4-7963-4B25-AD52-F7FC7C2AA749}" type="pres">
      <dgm:prSet presAssocID="{54DA81EE-EC23-43F3-8BCF-AFF3E21AAE36}" presName="parentText" presStyleLbl="node1" presStyleIdx="11" presStyleCnt="12">
        <dgm:presLayoutVars>
          <dgm:chMax val="0"/>
          <dgm:bulletEnabled val="1"/>
        </dgm:presLayoutVars>
      </dgm:prSet>
      <dgm:spPr/>
    </dgm:pt>
  </dgm:ptLst>
  <dgm:cxnLst>
    <dgm:cxn modelId="{96651E0B-4937-45D4-9F0F-04619C7851D4}" type="presOf" srcId="{F67DE40E-EA6B-4679-9973-EBB1EDF3FB15}" destId="{4B6EFE74-5CB8-4007-942A-4725A1672FD2}" srcOrd="0" destOrd="0" presId="urn:microsoft.com/office/officeart/2005/8/layout/vList2"/>
    <dgm:cxn modelId="{2C4A0D11-E0A8-40B0-A3DD-F1348EDBFBE2}" type="presOf" srcId="{D7806442-BBA9-477D-AB5B-443D8422ED33}" destId="{5EE06505-0547-4B21-9AA2-255F98196FB5}" srcOrd="0" destOrd="0" presId="urn:microsoft.com/office/officeart/2005/8/layout/vList2"/>
    <dgm:cxn modelId="{522D7115-022B-4996-B893-1D4FD7693B32}" srcId="{0956C16D-4BEB-473F-8C6B-4181758C9648}" destId="{F67DE40E-EA6B-4679-9973-EBB1EDF3FB15}" srcOrd="10" destOrd="0" parTransId="{53065F5D-A024-491F-BDBE-604721366FE8}" sibTransId="{5CD38C92-16E8-4264-912A-EDEAC8B4EBC6}"/>
    <dgm:cxn modelId="{B386B82E-05AD-4A40-AD07-403FCBFFA8B1}" type="presOf" srcId="{4F1AE448-3B6B-43A1-A5BF-3A67953DACD7}" destId="{9404F0E8-A0D0-4F9C-93ED-63A13DD0C516}" srcOrd="0" destOrd="0" presId="urn:microsoft.com/office/officeart/2005/8/layout/vList2"/>
    <dgm:cxn modelId="{CFE1A035-C3BE-4BA7-B4CA-4CD112DA2431}" srcId="{0956C16D-4BEB-473F-8C6B-4181758C9648}" destId="{26283F79-5680-449A-B657-281A833D0DE9}" srcOrd="5" destOrd="0" parTransId="{F815983A-6D92-4E30-ACEA-1971A832D976}" sibTransId="{130A7E77-16D6-4BCD-9562-FC85ADA1C44E}"/>
    <dgm:cxn modelId="{16B83F3A-A41B-47BF-B3FA-0EC7C27FA3A7}" type="presOf" srcId="{095A407D-DD70-42FB-943E-C29B21B23BFB}" destId="{43A7D321-EF52-4F5A-B01B-40E2102BA6D8}" srcOrd="0" destOrd="0" presId="urn:microsoft.com/office/officeart/2005/8/layout/vList2"/>
    <dgm:cxn modelId="{CEC2CD3A-8180-420F-A137-2B70E71929F1}" type="presOf" srcId="{0956C16D-4BEB-473F-8C6B-4181758C9648}" destId="{C914AE64-49B5-41D9-BFC8-089A994C7D00}" srcOrd="0" destOrd="0" presId="urn:microsoft.com/office/officeart/2005/8/layout/vList2"/>
    <dgm:cxn modelId="{4C286A41-2F15-444D-B6D9-EC6797A8B156}" type="presOf" srcId="{C848E195-4F15-46CC-B4CF-A1135154F181}" destId="{AFF1ACFF-FE54-4B3F-ADCC-5A1A35D540C4}" srcOrd="0" destOrd="0" presId="urn:microsoft.com/office/officeart/2005/8/layout/vList2"/>
    <dgm:cxn modelId="{AF2E814F-CFC0-4A25-9022-318D187679F3}" type="presOf" srcId="{A733289C-FA91-4112-8A62-1A00E5740190}" destId="{A6E168B8-3306-4635-958F-5A816DD9EA22}" srcOrd="0" destOrd="0" presId="urn:microsoft.com/office/officeart/2005/8/layout/vList2"/>
    <dgm:cxn modelId="{F0673474-9040-44EF-A41F-20C40F6F282F}" type="presOf" srcId="{4BF5C367-C4F7-4AA9-A181-DD6B91B12DA7}" destId="{650C5AC5-2182-405B-A49B-E6A45D9813C5}" srcOrd="0" destOrd="0" presId="urn:microsoft.com/office/officeart/2005/8/layout/vList2"/>
    <dgm:cxn modelId="{7741BD76-F863-4496-B678-C6AD888560C2}" srcId="{0956C16D-4BEB-473F-8C6B-4181758C9648}" destId="{FFE212C9-4DE0-4E68-A14D-56ECD2464A53}" srcOrd="1" destOrd="0" parTransId="{D16E38CB-3F63-4B35-A614-627F6B0C0055}" sibTransId="{7159D099-E3CF-4EF3-AE6E-26873AB4869A}"/>
    <dgm:cxn modelId="{3042DD59-2E5F-4ED1-AC7B-AF8AAA49C24B}" type="presOf" srcId="{41F5AEF3-0F3B-434C-99F9-60B878762AA1}" destId="{D29CD300-693B-431E-ABAC-A570D47587E0}" srcOrd="0" destOrd="0" presId="urn:microsoft.com/office/officeart/2005/8/layout/vList2"/>
    <dgm:cxn modelId="{85962E7D-1710-4E48-8F52-1DB09A1D6F43}" srcId="{0956C16D-4BEB-473F-8C6B-4181758C9648}" destId="{4BF5C367-C4F7-4AA9-A181-DD6B91B12DA7}" srcOrd="4" destOrd="0" parTransId="{4ED6FBE6-614A-406D-86CE-BFB94E776A5D}" sibTransId="{09BB01ED-BFE0-4810-BC40-4B7E1FC5B097}"/>
    <dgm:cxn modelId="{AA574B81-6DA1-47BE-A0FF-FE85BC23E99D}" type="presOf" srcId="{26283F79-5680-449A-B657-281A833D0DE9}" destId="{6BAD6E9F-6F0F-451F-919C-1450F78962BA}" srcOrd="0" destOrd="0" presId="urn:microsoft.com/office/officeart/2005/8/layout/vList2"/>
    <dgm:cxn modelId="{B1A22583-FB37-46FF-8624-1F6985E535E3}" srcId="{0956C16D-4BEB-473F-8C6B-4181758C9648}" destId="{C848E195-4F15-46CC-B4CF-A1135154F181}" srcOrd="6" destOrd="0" parTransId="{1C9AC92B-72DD-410F-8A91-ADC940B5804A}" sibTransId="{4E571571-35AB-472C-BED8-7C29F5F3E2BA}"/>
    <dgm:cxn modelId="{5FF37F8E-ED2C-4E6C-AD2B-9CF42A6577F5}" type="presOf" srcId="{B9E89529-29ED-4AD4-8A25-A9C0D9C46DF4}" destId="{5AB593FB-CD03-4198-A8C3-A7358B87405D}" srcOrd="0" destOrd="0" presId="urn:microsoft.com/office/officeart/2005/8/layout/vList2"/>
    <dgm:cxn modelId="{359BF995-563A-4E46-A83D-9D9847025046}" type="presOf" srcId="{54DA81EE-EC23-43F3-8BCF-AFF3E21AAE36}" destId="{E80062E4-7963-4B25-AD52-F7FC7C2AA749}" srcOrd="0" destOrd="0" presId="urn:microsoft.com/office/officeart/2005/8/layout/vList2"/>
    <dgm:cxn modelId="{E3FBFC97-3150-4A44-87DE-CA4ADE3BABFB}" srcId="{0956C16D-4BEB-473F-8C6B-4181758C9648}" destId="{4F1AE448-3B6B-43A1-A5BF-3A67953DACD7}" srcOrd="2" destOrd="0" parTransId="{5E1B2B42-9DF5-45FA-8C73-83B6B98897EF}" sibTransId="{CE5E9BA2-27D2-4644-9DF5-E01A3FCBCBC1}"/>
    <dgm:cxn modelId="{C6C46E98-F4F7-4AD4-86F2-0601C896CC7C}" srcId="{0956C16D-4BEB-473F-8C6B-4181758C9648}" destId="{D7806442-BBA9-477D-AB5B-443D8422ED33}" srcOrd="3" destOrd="0" parTransId="{2A1304DE-9B32-49DD-9BB9-B2266ADE7754}" sibTransId="{FA7E4270-DB45-4750-BDF4-EF71BDB0D974}"/>
    <dgm:cxn modelId="{4F3A29A6-4209-4602-BAB5-0F9DBFBC2265}" srcId="{0956C16D-4BEB-473F-8C6B-4181758C9648}" destId="{B9E89529-29ED-4AD4-8A25-A9C0D9C46DF4}" srcOrd="7" destOrd="0" parTransId="{C4EAE31E-8ED1-4567-B225-483415D9C58A}" sibTransId="{6073F849-0121-439A-B633-AE70C24DF37D}"/>
    <dgm:cxn modelId="{49A8C6AB-7FFD-4C88-A0E8-9052398088F8}" srcId="{0956C16D-4BEB-473F-8C6B-4181758C9648}" destId="{41F5AEF3-0F3B-434C-99F9-60B878762AA1}" srcOrd="9" destOrd="0" parTransId="{CBE7D472-D43E-4C41-B9CF-AC3DB6C53D81}" sibTransId="{78228D04-59B9-4D0A-82E8-00B68C24FB0B}"/>
    <dgm:cxn modelId="{BDC45DAD-3342-4E0A-94F7-F8E4663FA8B4}" type="presOf" srcId="{FFE212C9-4DE0-4E68-A14D-56ECD2464A53}" destId="{5C2BD156-1091-48FB-8BDC-8483DA293475}" srcOrd="0" destOrd="0" presId="urn:microsoft.com/office/officeart/2005/8/layout/vList2"/>
    <dgm:cxn modelId="{BD28F5C5-9681-45AA-B3EC-663D99C0A700}" srcId="{0956C16D-4BEB-473F-8C6B-4181758C9648}" destId="{095A407D-DD70-42FB-943E-C29B21B23BFB}" srcOrd="8" destOrd="0" parTransId="{EC48A530-F1BE-4B8C-8CA0-F18CDB175E61}" sibTransId="{1B00AC4C-DF07-4609-A1D8-67F2353BCC5E}"/>
    <dgm:cxn modelId="{C86A62C9-8DD6-47B3-95D4-9110DB31ADF6}" srcId="{0956C16D-4BEB-473F-8C6B-4181758C9648}" destId="{A733289C-FA91-4112-8A62-1A00E5740190}" srcOrd="0" destOrd="0" parTransId="{E0F49CEF-B0C8-4C5C-926B-0182204B77EB}" sibTransId="{6313CC81-7B91-4DA1-AAC1-8ADCE8D81ABA}"/>
    <dgm:cxn modelId="{24043CEA-24C6-4A0A-8C86-EC9DD18A6FCF}" srcId="{0956C16D-4BEB-473F-8C6B-4181758C9648}" destId="{54DA81EE-EC23-43F3-8BCF-AFF3E21AAE36}" srcOrd="11" destOrd="0" parTransId="{EC078197-107D-4502-AED3-8BB752D7537D}" sibTransId="{2508F522-8793-4977-AD9F-774C64F8CF2E}"/>
    <dgm:cxn modelId="{5A2BEC59-C9BD-4EF3-84EA-9159F57540B4}" type="presParOf" srcId="{C914AE64-49B5-41D9-BFC8-089A994C7D00}" destId="{A6E168B8-3306-4635-958F-5A816DD9EA22}" srcOrd="0" destOrd="0" presId="urn:microsoft.com/office/officeart/2005/8/layout/vList2"/>
    <dgm:cxn modelId="{9749B9CE-7068-4630-B636-A37765151B1A}" type="presParOf" srcId="{C914AE64-49B5-41D9-BFC8-089A994C7D00}" destId="{678911FF-7910-4D58-8A6C-1C0871DCB356}" srcOrd="1" destOrd="0" presId="urn:microsoft.com/office/officeart/2005/8/layout/vList2"/>
    <dgm:cxn modelId="{BE9349B9-06CC-4078-BB09-BE5AC72C90AF}" type="presParOf" srcId="{C914AE64-49B5-41D9-BFC8-089A994C7D00}" destId="{5C2BD156-1091-48FB-8BDC-8483DA293475}" srcOrd="2" destOrd="0" presId="urn:microsoft.com/office/officeart/2005/8/layout/vList2"/>
    <dgm:cxn modelId="{800AB6D0-6173-4DE4-8B35-0147BC50BBDF}" type="presParOf" srcId="{C914AE64-49B5-41D9-BFC8-089A994C7D00}" destId="{A645AA9A-B1F1-4408-8D55-8EE52BEF6961}" srcOrd="3" destOrd="0" presId="urn:microsoft.com/office/officeart/2005/8/layout/vList2"/>
    <dgm:cxn modelId="{A255CF83-2856-4E45-A5D9-7AF402D5893E}" type="presParOf" srcId="{C914AE64-49B5-41D9-BFC8-089A994C7D00}" destId="{9404F0E8-A0D0-4F9C-93ED-63A13DD0C516}" srcOrd="4" destOrd="0" presId="urn:microsoft.com/office/officeart/2005/8/layout/vList2"/>
    <dgm:cxn modelId="{E1F1B008-B451-473D-A590-55488F24BB01}" type="presParOf" srcId="{C914AE64-49B5-41D9-BFC8-089A994C7D00}" destId="{546D8291-BBA3-4776-94E2-6C967189720D}" srcOrd="5" destOrd="0" presId="urn:microsoft.com/office/officeart/2005/8/layout/vList2"/>
    <dgm:cxn modelId="{E40CFF18-8F71-44B5-8C35-A880B5B6A287}" type="presParOf" srcId="{C914AE64-49B5-41D9-BFC8-089A994C7D00}" destId="{5EE06505-0547-4B21-9AA2-255F98196FB5}" srcOrd="6" destOrd="0" presId="urn:microsoft.com/office/officeart/2005/8/layout/vList2"/>
    <dgm:cxn modelId="{336844C2-5A1A-4AF5-9536-D8526760F7C3}" type="presParOf" srcId="{C914AE64-49B5-41D9-BFC8-089A994C7D00}" destId="{5EBABB68-0F97-4E68-B495-1B18232BB5A8}" srcOrd="7" destOrd="0" presId="urn:microsoft.com/office/officeart/2005/8/layout/vList2"/>
    <dgm:cxn modelId="{A3D17861-3E14-47A8-B390-72ED1E8761C4}" type="presParOf" srcId="{C914AE64-49B5-41D9-BFC8-089A994C7D00}" destId="{650C5AC5-2182-405B-A49B-E6A45D9813C5}" srcOrd="8" destOrd="0" presId="urn:microsoft.com/office/officeart/2005/8/layout/vList2"/>
    <dgm:cxn modelId="{0CACF1BC-6EE3-436B-B5FE-8C394335C35E}" type="presParOf" srcId="{C914AE64-49B5-41D9-BFC8-089A994C7D00}" destId="{8B5EF31E-E8F7-4D34-BB74-3F3D19E6E08C}" srcOrd="9" destOrd="0" presId="urn:microsoft.com/office/officeart/2005/8/layout/vList2"/>
    <dgm:cxn modelId="{F7F8C07C-864C-4DB1-8D38-C0BC2840C370}" type="presParOf" srcId="{C914AE64-49B5-41D9-BFC8-089A994C7D00}" destId="{6BAD6E9F-6F0F-451F-919C-1450F78962BA}" srcOrd="10" destOrd="0" presId="urn:microsoft.com/office/officeart/2005/8/layout/vList2"/>
    <dgm:cxn modelId="{32C264E0-81F3-4343-B036-207FDD3CE827}" type="presParOf" srcId="{C914AE64-49B5-41D9-BFC8-089A994C7D00}" destId="{E769689A-87B1-4FA0-8A1D-BE5231A44EC2}" srcOrd="11" destOrd="0" presId="urn:microsoft.com/office/officeart/2005/8/layout/vList2"/>
    <dgm:cxn modelId="{4C09C4B5-B157-487C-9EDC-8DF7DBE889B7}" type="presParOf" srcId="{C914AE64-49B5-41D9-BFC8-089A994C7D00}" destId="{AFF1ACFF-FE54-4B3F-ADCC-5A1A35D540C4}" srcOrd="12" destOrd="0" presId="urn:microsoft.com/office/officeart/2005/8/layout/vList2"/>
    <dgm:cxn modelId="{8F581244-8636-4A04-AEAB-FDE5FCE060AF}" type="presParOf" srcId="{C914AE64-49B5-41D9-BFC8-089A994C7D00}" destId="{3FAEE404-FED5-4443-8E73-6E4441E9AF61}" srcOrd="13" destOrd="0" presId="urn:microsoft.com/office/officeart/2005/8/layout/vList2"/>
    <dgm:cxn modelId="{7D4D43DD-7306-4236-A7DA-79C2932C55A7}" type="presParOf" srcId="{C914AE64-49B5-41D9-BFC8-089A994C7D00}" destId="{5AB593FB-CD03-4198-A8C3-A7358B87405D}" srcOrd="14" destOrd="0" presId="urn:microsoft.com/office/officeart/2005/8/layout/vList2"/>
    <dgm:cxn modelId="{49E9977E-7825-436D-A534-245F031F0397}" type="presParOf" srcId="{C914AE64-49B5-41D9-BFC8-089A994C7D00}" destId="{AA4FF7B5-3C4E-4744-97A1-EA6600FBBE8F}" srcOrd="15" destOrd="0" presId="urn:microsoft.com/office/officeart/2005/8/layout/vList2"/>
    <dgm:cxn modelId="{62500D8A-DDA1-4BEC-9631-E36E8AC7B5D5}" type="presParOf" srcId="{C914AE64-49B5-41D9-BFC8-089A994C7D00}" destId="{43A7D321-EF52-4F5A-B01B-40E2102BA6D8}" srcOrd="16" destOrd="0" presId="urn:microsoft.com/office/officeart/2005/8/layout/vList2"/>
    <dgm:cxn modelId="{278059F9-6F9D-4826-BB13-84770D3DFFD3}" type="presParOf" srcId="{C914AE64-49B5-41D9-BFC8-089A994C7D00}" destId="{96247E0B-EC47-4527-93D6-08D0D5DD7D11}" srcOrd="17" destOrd="0" presId="urn:microsoft.com/office/officeart/2005/8/layout/vList2"/>
    <dgm:cxn modelId="{C4801BAF-A6B7-433E-9AAE-516C6FDAB83F}" type="presParOf" srcId="{C914AE64-49B5-41D9-BFC8-089A994C7D00}" destId="{D29CD300-693B-431E-ABAC-A570D47587E0}" srcOrd="18" destOrd="0" presId="urn:microsoft.com/office/officeart/2005/8/layout/vList2"/>
    <dgm:cxn modelId="{759CF594-8B6D-43F8-A96C-52601E551EE8}" type="presParOf" srcId="{C914AE64-49B5-41D9-BFC8-089A994C7D00}" destId="{86CF1F6A-4CCB-4226-BEF8-2BF07EF1AB72}" srcOrd="19" destOrd="0" presId="urn:microsoft.com/office/officeart/2005/8/layout/vList2"/>
    <dgm:cxn modelId="{06360B29-7278-41B2-8FF3-4C743BCE6C88}" type="presParOf" srcId="{C914AE64-49B5-41D9-BFC8-089A994C7D00}" destId="{4B6EFE74-5CB8-4007-942A-4725A1672FD2}" srcOrd="20" destOrd="0" presId="urn:microsoft.com/office/officeart/2005/8/layout/vList2"/>
    <dgm:cxn modelId="{E823B895-0CB0-456B-A2E4-984C7FE8DC2F}" type="presParOf" srcId="{C914AE64-49B5-41D9-BFC8-089A994C7D00}" destId="{11898EA5-99FE-45D3-8178-BFCAB0721610}" srcOrd="21" destOrd="0" presId="urn:microsoft.com/office/officeart/2005/8/layout/vList2"/>
    <dgm:cxn modelId="{48BAA45E-A3F3-47AD-980A-74FB357DB5EF}" type="presParOf" srcId="{C914AE64-49B5-41D9-BFC8-089A994C7D00}" destId="{E80062E4-7963-4B25-AD52-F7FC7C2AA749}" srcOrd="2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642D1-D783-4F5E-9157-E4E4A80829F1}">
      <dsp:nvSpPr>
        <dsp:cNvPr id="0" name=""/>
        <dsp:cNvSpPr/>
      </dsp:nvSpPr>
      <dsp:spPr>
        <a:xfrm>
          <a:off x="5262" y="0"/>
          <a:ext cx="5062686" cy="3657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000" kern="1200">
              <a:latin typeface="Calibri Light" panose="020F0302020204030204"/>
            </a:rPr>
            <a:t> </a:t>
          </a:r>
          <a:r>
            <a:rPr lang="ru-RU" sz="5000" b="1" i="0" kern="1200">
              <a:latin typeface="Calibri Light" panose="020F0302020204030204"/>
            </a:rPr>
            <a:t>Image</a:t>
          </a:r>
          <a:endParaRPr lang="ru-RU" sz="5000" b="1" i="0" kern="1200"/>
        </a:p>
      </dsp:txBody>
      <dsp:txXfrm>
        <a:off x="5262" y="0"/>
        <a:ext cx="5062686" cy="1097280"/>
      </dsp:txXfrm>
    </dsp:sp>
    <dsp:sp modelId="{9F70E31F-F3C1-4220-908A-C883CC5091F1}">
      <dsp:nvSpPr>
        <dsp:cNvPr id="0" name=""/>
        <dsp:cNvSpPr/>
      </dsp:nvSpPr>
      <dsp:spPr>
        <a:xfrm>
          <a:off x="511531" y="1097592"/>
          <a:ext cx="4050149" cy="718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 </a:t>
          </a:r>
          <a:r>
            <a:rPr lang="ru-RU" sz="1600" kern="1200" err="1">
              <a:latin typeface="Calibri Light" panose="020F0302020204030204"/>
            </a:rPr>
            <a:t>Fixed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size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of</a:t>
          </a:r>
          <a:r>
            <a:rPr lang="ru-RU" sz="1600" kern="1200">
              <a:latin typeface="Calibri Light" panose="020F0302020204030204"/>
            </a:rPr>
            <a:t> </a:t>
          </a:r>
          <a:r>
            <a:rPr lang="ru-RU" sz="1600" kern="1200" err="1">
              <a:latin typeface="Calibri Light" panose="020F0302020204030204"/>
            </a:rPr>
            <a:t>the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images</a:t>
          </a:r>
          <a:endParaRPr lang="ru-RU" sz="1600" kern="1200"/>
        </a:p>
      </dsp:txBody>
      <dsp:txXfrm>
        <a:off x="532577" y="1118638"/>
        <a:ext cx="4008057" cy="676479"/>
      </dsp:txXfrm>
    </dsp:sp>
    <dsp:sp modelId="{9402DAE1-E19F-4EA4-AA33-4609B7907ED3}">
      <dsp:nvSpPr>
        <dsp:cNvPr id="0" name=""/>
        <dsp:cNvSpPr/>
      </dsp:nvSpPr>
      <dsp:spPr>
        <a:xfrm>
          <a:off x="511531" y="1926714"/>
          <a:ext cx="4050149" cy="718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err="1">
              <a:latin typeface="Calibri Light" panose="020F0302020204030204"/>
            </a:rPr>
            <a:t>Removing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images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that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has</a:t>
          </a:r>
          <a:r>
            <a:rPr lang="ru-RU" sz="1600" kern="1200">
              <a:latin typeface="Calibri Light" panose="020F0302020204030204"/>
            </a:rPr>
            <a:t>  </a:t>
          </a:r>
          <a:r>
            <a:rPr lang="ru-RU" sz="1600" kern="1200" err="1">
              <a:latin typeface="Calibri Light" panose="020F0302020204030204"/>
            </a:rPr>
            <a:t>too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long</a:t>
          </a:r>
          <a:r>
            <a:rPr lang="ru-RU" sz="1600" kern="1200">
              <a:latin typeface="Calibri Light" panose="020F0302020204030204"/>
            </a:rPr>
            <a:t> (25) </a:t>
          </a:r>
          <a:r>
            <a:rPr lang="ru-RU" sz="1600" kern="1200" err="1">
              <a:latin typeface="Calibri Light" panose="020F0302020204030204"/>
            </a:rPr>
            <a:t>or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too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short</a:t>
          </a:r>
          <a:r>
            <a:rPr lang="ru-RU" sz="1600" kern="1200">
              <a:latin typeface="Calibri Light" panose="020F0302020204030204"/>
            </a:rPr>
            <a:t> (5) </a:t>
          </a:r>
          <a:r>
            <a:rPr lang="ru-RU" sz="1600" kern="1200" err="1">
              <a:latin typeface="Calibri Light" panose="020F0302020204030204"/>
            </a:rPr>
            <a:t>caption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length</a:t>
          </a:r>
          <a:endParaRPr lang="ru-RU" sz="1600" kern="1200"/>
        </a:p>
      </dsp:txBody>
      <dsp:txXfrm>
        <a:off x="532577" y="1947760"/>
        <a:ext cx="4008057" cy="676479"/>
      </dsp:txXfrm>
    </dsp:sp>
    <dsp:sp modelId="{A54A264A-8ADE-4BA0-94E2-FF163C6ADDAA}">
      <dsp:nvSpPr>
        <dsp:cNvPr id="0" name=""/>
        <dsp:cNvSpPr/>
      </dsp:nvSpPr>
      <dsp:spPr>
        <a:xfrm>
          <a:off x="511531" y="2755835"/>
          <a:ext cx="4050149" cy="718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err="1">
              <a:latin typeface="Calibri Light" panose="020F0302020204030204"/>
            </a:rPr>
            <a:t>Additional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techniques</a:t>
          </a:r>
          <a:r>
            <a:rPr lang="ru-RU" sz="1600" kern="1200">
              <a:latin typeface="Calibri Light" panose="020F0302020204030204"/>
            </a:rPr>
            <a:t>: </a:t>
          </a:r>
          <a:r>
            <a:rPr lang="ru-RU" sz="1600" kern="1200" err="1">
              <a:latin typeface="Calibri Light" panose="020F0302020204030204"/>
            </a:rPr>
            <a:t>random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flip</a:t>
          </a:r>
          <a:r>
            <a:rPr lang="ru-RU" sz="1600" kern="1200">
              <a:latin typeface="Calibri Light" panose="020F0302020204030204"/>
            </a:rPr>
            <a:t>, </a:t>
          </a:r>
          <a:r>
            <a:rPr lang="ru-RU" sz="1600" kern="1200" err="1">
              <a:latin typeface="Calibri Light" panose="020F0302020204030204"/>
            </a:rPr>
            <a:t>random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rotation</a:t>
          </a:r>
          <a:r>
            <a:rPr lang="ru-RU" sz="1600" kern="1200">
              <a:latin typeface="Calibri Light" panose="020F0302020204030204"/>
            </a:rPr>
            <a:t>, </a:t>
          </a:r>
          <a:r>
            <a:rPr lang="ru-RU" sz="1600" kern="1200" err="1">
              <a:latin typeface="Calibri Light" panose="020F0302020204030204"/>
            </a:rPr>
            <a:t>random</a:t>
          </a:r>
          <a:r>
            <a:rPr lang="ru-RU" sz="1600" kern="1200">
              <a:latin typeface="Calibri Light" panose="020F0302020204030204"/>
            </a:rPr>
            <a:t> </a:t>
          </a:r>
          <a:r>
            <a:rPr lang="ru-RU" sz="1600" kern="1200" err="1">
              <a:latin typeface="Calibri Light" panose="020F0302020204030204"/>
            </a:rPr>
            <a:t>contrast</a:t>
          </a:r>
          <a:endParaRPr lang="ru-RU" sz="1600" kern="1200"/>
        </a:p>
      </dsp:txBody>
      <dsp:txXfrm>
        <a:off x="532577" y="2776881"/>
        <a:ext cx="4008057" cy="676479"/>
      </dsp:txXfrm>
    </dsp:sp>
    <dsp:sp modelId="{D52FCD5F-3CB9-4F3F-B22C-799C4C91C180}">
      <dsp:nvSpPr>
        <dsp:cNvPr id="0" name=""/>
        <dsp:cNvSpPr/>
      </dsp:nvSpPr>
      <dsp:spPr>
        <a:xfrm>
          <a:off x="5447650" y="0"/>
          <a:ext cx="5062686" cy="3657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000" b="1" kern="1200">
              <a:latin typeface="Calibri Light" panose="020F0302020204030204"/>
            </a:rPr>
            <a:t> Text</a:t>
          </a:r>
          <a:endParaRPr lang="ru-RU" sz="5000" b="1" kern="1200"/>
        </a:p>
      </dsp:txBody>
      <dsp:txXfrm>
        <a:off x="5447650" y="0"/>
        <a:ext cx="5062686" cy="1097280"/>
      </dsp:txXfrm>
    </dsp:sp>
    <dsp:sp modelId="{F36898A9-D51B-4C9E-BC3B-05677617F250}">
      <dsp:nvSpPr>
        <dsp:cNvPr id="0" name=""/>
        <dsp:cNvSpPr/>
      </dsp:nvSpPr>
      <dsp:spPr>
        <a:xfrm>
          <a:off x="5953919" y="1097592"/>
          <a:ext cx="4050149" cy="718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 </a:t>
          </a:r>
          <a:r>
            <a:rPr lang="ru-RU" sz="1600" kern="1200"/>
            <a:t> Add &lt;start&gt; and &lt;end&gt; tokens to each caption</a:t>
          </a:r>
        </a:p>
      </dsp:txBody>
      <dsp:txXfrm>
        <a:off x="5974965" y="1118638"/>
        <a:ext cx="4008057" cy="676479"/>
      </dsp:txXfrm>
    </dsp:sp>
    <dsp:sp modelId="{4393221B-3D67-4E52-A1DA-5054DAB12C03}">
      <dsp:nvSpPr>
        <dsp:cNvPr id="0" name=""/>
        <dsp:cNvSpPr/>
      </dsp:nvSpPr>
      <dsp:spPr>
        <a:xfrm>
          <a:off x="5953919" y="1926714"/>
          <a:ext cx="4050149" cy="718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 </a:t>
          </a:r>
          <a:r>
            <a:rPr lang="ru-RU" sz="1600" kern="1200"/>
            <a:t> Replace uppercase strings with lowercase</a:t>
          </a:r>
        </a:p>
      </dsp:txBody>
      <dsp:txXfrm>
        <a:off x="5974965" y="1947760"/>
        <a:ext cx="4008057" cy="676479"/>
      </dsp:txXfrm>
    </dsp:sp>
    <dsp:sp modelId="{19ADA51F-2DAA-43E8-A71E-91FCC738EC63}">
      <dsp:nvSpPr>
        <dsp:cNvPr id="0" name=""/>
        <dsp:cNvSpPr/>
      </dsp:nvSpPr>
      <dsp:spPr>
        <a:xfrm>
          <a:off x="5953919" y="2755835"/>
          <a:ext cx="4050149" cy="718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 </a:t>
          </a:r>
          <a:r>
            <a:rPr lang="ru-RU" sz="1600" kern="1200"/>
            <a:t>Remove some strip chars ("&lt;", </a:t>
          </a:r>
          <a:r>
            <a:rPr lang="ru-RU" sz="1600" kern="1200">
              <a:latin typeface="Calibri Light" panose="020F0302020204030204"/>
            </a:rPr>
            <a:t>"&gt;")</a:t>
          </a:r>
          <a:endParaRPr lang="ru-RU" sz="1600" kern="1200"/>
        </a:p>
      </dsp:txBody>
      <dsp:txXfrm>
        <a:off x="5974965" y="2776881"/>
        <a:ext cx="4008057" cy="676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A4424-605A-4DDA-8A27-B951B5F82284}">
      <dsp:nvSpPr>
        <dsp:cNvPr id="0" name=""/>
        <dsp:cNvSpPr/>
      </dsp:nvSpPr>
      <dsp:spPr>
        <a:xfrm>
          <a:off x="437576" y="1487184"/>
          <a:ext cx="706376" cy="7063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A735C-77C5-4747-B8BC-6AA9310EAE15}">
      <dsp:nvSpPr>
        <dsp:cNvPr id="0" name=""/>
        <dsp:cNvSpPr/>
      </dsp:nvSpPr>
      <dsp:spPr>
        <a:xfrm>
          <a:off x="5901" y="2468580"/>
          <a:ext cx="1569726" cy="62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Base </a:t>
          </a:r>
          <a:r>
            <a:rPr lang="ru-RU" sz="1100" kern="1200" err="1"/>
            <a:t>model</a:t>
          </a:r>
          <a:r>
            <a:rPr lang="ru-RU" sz="1100" kern="1200"/>
            <a:t> </a:t>
          </a:r>
          <a:r>
            <a:rPr lang="ru-RU" sz="1100" kern="1200" err="1"/>
            <a:t>for</a:t>
          </a:r>
          <a:r>
            <a:rPr lang="ru-RU" sz="1100" kern="1200"/>
            <a:t> </a:t>
          </a:r>
          <a:r>
            <a:rPr lang="ru-RU" sz="1100" kern="1200" err="1"/>
            <a:t>classification</a:t>
          </a:r>
        </a:p>
      </dsp:txBody>
      <dsp:txXfrm>
        <a:off x="5901" y="2468580"/>
        <a:ext cx="1569726" cy="627890"/>
      </dsp:txXfrm>
    </dsp:sp>
    <dsp:sp modelId="{3370B5BD-9AD6-404E-BB35-0F3544FD3865}">
      <dsp:nvSpPr>
        <dsp:cNvPr id="0" name=""/>
        <dsp:cNvSpPr/>
      </dsp:nvSpPr>
      <dsp:spPr>
        <a:xfrm>
          <a:off x="2282004" y="1487184"/>
          <a:ext cx="706376" cy="7063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CFCEE-CF7A-402C-8F63-6EF46DD748A8}">
      <dsp:nvSpPr>
        <dsp:cNvPr id="0" name=""/>
        <dsp:cNvSpPr/>
      </dsp:nvSpPr>
      <dsp:spPr>
        <a:xfrm>
          <a:off x="1850330" y="2468580"/>
          <a:ext cx="1569726" cy="62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Number </a:t>
          </a:r>
          <a:r>
            <a:rPr lang="ru-RU" sz="1100" kern="1200" err="1"/>
            <a:t>of</a:t>
          </a:r>
          <a:r>
            <a:rPr lang="ru-RU" sz="1100" kern="1200"/>
            <a:t> </a:t>
          </a:r>
          <a:r>
            <a:rPr lang="ru-RU" sz="1100" kern="1200" err="1"/>
            <a:t>layers</a:t>
          </a:r>
          <a:r>
            <a:rPr lang="ru-RU" sz="1100" kern="1200"/>
            <a:t> (</a:t>
          </a:r>
          <a:r>
            <a:rPr lang="ru-RU" sz="1100" kern="1200" err="1"/>
            <a:t>MultiHeadAttention</a:t>
          </a:r>
          <a:r>
            <a:rPr lang="ru-RU" sz="1100" kern="1200">
              <a:latin typeface="Calibri Light" panose="020F0302020204030204"/>
            </a:rPr>
            <a:t>)</a:t>
          </a:r>
          <a:endParaRPr lang="en-US" sz="1100" kern="1200"/>
        </a:p>
      </dsp:txBody>
      <dsp:txXfrm>
        <a:off x="1850330" y="2468580"/>
        <a:ext cx="1569726" cy="627890"/>
      </dsp:txXfrm>
    </dsp:sp>
    <dsp:sp modelId="{01CF6E39-9261-4D00-BDD8-BA49584BD027}">
      <dsp:nvSpPr>
        <dsp:cNvPr id="0" name=""/>
        <dsp:cNvSpPr/>
      </dsp:nvSpPr>
      <dsp:spPr>
        <a:xfrm>
          <a:off x="4126433" y="1487184"/>
          <a:ext cx="706376" cy="7063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33937-4574-41CD-A56C-E73F5B699002}">
      <dsp:nvSpPr>
        <dsp:cNvPr id="0" name=""/>
        <dsp:cNvSpPr/>
      </dsp:nvSpPr>
      <dsp:spPr>
        <a:xfrm>
          <a:off x="3694758" y="2468580"/>
          <a:ext cx="1569726" cy="62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Types of layers</a:t>
          </a:r>
        </a:p>
      </dsp:txBody>
      <dsp:txXfrm>
        <a:off x="3694758" y="2468580"/>
        <a:ext cx="1569726" cy="627890"/>
      </dsp:txXfrm>
    </dsp:sp>
    <dsp:sp modelId="{40A34F76-848B-4D5A-8459-8D56680F8AFD}">
      <dsp:nvSpPr>
        <dsp:cNvPr id="0" name=""/>
        <dsp:cNvSpPr/>
      </dsp:nvSpPr>
      <dsp:spPr>
        <a:xfrm>
          <a:off x="5970862" y="1487184"/>
          <a:ext cx="706376" cy="7063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E730E-9C05-445E-A2B8-9DA1F5F91849}">
      <dsp:nvSpPr>
        <dsp:cNvPr id="0" name=""/>
        <dsp:cNvSpPr/>
      </dsp:nvSpPr>
      <dsp:spPr>
        <a:xfrm>
          <a:off x="5539187" y="2468580"/>
          <a:ext cx="1569726" cy="62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err="1"/>
            <a:t>Normalization</a:t>
          </a:r>
          <a:r>
            <a:rPr lang="ru-RU" sz="1100" kern="1200"/>
            <a:t> </a:t>
          </a:r>
          <a:r>
            <a:rPr lang="ru-RU" sz="1100" kern="1200" err="1"/>
            <a:t>techniques</a:t>
          </a:r>
          <a:endParaRPr lang="ru-RU" sz="1100" kern="1200"/>
        </a:p>
      </dsp:txBody>
      <dsp:txXfrm>
        <a:off x="5539187" y="2468580"/>
        <a:ext cx="1569726" cy="627890"/>
      </dsp:txXfrm>
    </dsp:sp>
    <dsp:sp modelId="{76469AAE-2197-413E-8086-502BA9D95F6F}">
      <dsp:nvSpPr>
        <dsp:cNvPr id="0" name=""/>
        <dsp:cNvSpPr/>
      </dsp:nvSpPr>
      <dsp:spPr>
        <a:xfrm>
          <a:off x="7815291" y="1487184"/>
          <a:ext cx="706376" cy="7063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8E298-0C93-417D-839D-2172F9673260}">
      <dsp:nvSpPr>
        <dsp:cNvPr id="0" name=""/>
        <dsp:cNvSpPr/>
      </dsp:nvSpPr>
      <dsp:spPr>
        <a:xfrm>
          <a:off x="7383616" y="2468580"/>
          <a:ext cx="1569726" cy="62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err="1"/>
            <a:t>Initialization</a:t>
          </a:r>
          <a:endParaRPr lang="ru-RU" sz="1100" kern="1200"/>
        </a:p>
      </dsp:txBody>
      <dsp:txXfrm>
        <a:off x="7383616" y="2468580"/>
        <a:ext cx="1569726" cy="627890"/>
      </dsp:txXfrm>
    </dsp:sp>
    <dsp:sp modelId="{9120E6C7-7EBB-4A58-8A11-4D3B48D99CF9}">
      <dsp:nvSpPr>
        <dsp:cNvPr id="0" name=""/>
        <dsp:cNvSpPr/>
      </dsp:nvSpPr>
      <dsp:spPr>
        <a:xfrm>
          <a:off x="9659719" y="1487184"/>
          <a:ext cx="706376" cy="7063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156AC-539C-486F-B9F9-A23B7F51BF2E}">
      <dsp:nvSpPr>
        <dsp:cNvPr id="0" name=""/>
        <dsp:cNvSpPr/>
      </dsp:nvSpPr>
      <dsp:spPr>
        <a:xfrm>
          <a:off x="9228044" y="2468580"/>
          <a:ext cx="1569726" cy="62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err="1"/>
            <a:t>Dropout</a:t>
          </a:r>
          <a:endParaRPr lang="ru-RU" sz="1100" kern="1200"/>
        </a:p>
      </dsp:txBody>
      <dsp:txXfrm>
        <a:off x="9228044" y="2468580"/>
        <a:ext cx="1569726" cy="6278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D81A2-7455-479F-AA61-83110E12FEA7}">
      <dsp:nvSpPr>
        <dsp:cNvPr id="0" name=""/>
        <dsp:cNvSpPr/>
      </dsp:nvSpPr>
      <dsp:spPr>
        <a:xfrm>
          <a:off x="892287" y="150287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D7CEC-472B-4C19-A80D-3346204A292E}">
      <dsp:nvSpPr>
        <dsp:cNvPr id="0" name=""/>
        <dsp:cNvSpPr/>
      </dsp:nvSpPr>
      <dsp:spPr>
        <a:xfrm>
          <a:off x="397287" y="26023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Number </a:t>
          </a:r>
          <a:r>
            <a:rPr lang="ru-RU" sz="1500" kern="1200" err="1"/>
            <a:t>of</a:t>
          </a:r>
          <a:r>
            <a:rPr lang="ru-RU" sz="1500" kern="1200"/>
            <a:t> </a:t>
          </a:r>
          <a:r>
            <a:rPr lang="ru-RU" sz="1500" kern="1200" err="1"/>
            <a:t>layers</a:t>
          </a:r>
          <a:r>
            <a:rPr lang="ru-RU" sz="1500" kern="1200"/>
            <a:t> (</a:t>
          </a:r>
          <a:r>
            <a:rPr lang="ru-RU" sz="1500" kern="1200" err="1"/>
            <a:t>MultiHeadAttention</a:t>
          </a:r>
          <a:r>
            <a:rPr lang="ru-RU" sz="1500" kern="1200"/>
            <a:t>, </a:t>
          </a:r>
          <a:r>
            <a:rPr lang="ru-RU" sz="1500" kern="1200" err="1"/>
            <a:t>Dense</a:t>
          </a:r>
          <a:r>
            <a:rPr lang="ru-RU" sz="1500" kern="1200"/>
            <a:t> </a:t>
          </a:r>
          <a:r>
            <a:rPr lang="ru-RU" sz="1500" kern="1200" err="1"/>
            <a:t>layers</a:t>
          </a:r>
          <a:r>
            <a:rPr lang="ru-RU" sz="1500" kern="1200">
              <a:latin typeface="Calibri Light" panose="020F0302020204030204"/>
            </a:rPr>
            <a:t>)</a:t>
          </a:r>
          <a:endParaRPr lang="en-US" sz="1500" kern="1200"/>
        </a:p>
      </dsp:txBody>
      <dsp:txXfrm>
        <a:off x="397287" y="2602389"/>
        <a:ext cx="1800000" cy="720000"/>
      </dsp:txXfrm>
    </dsp:sp>
    <dsp:sp modelId="{F67C8430-95BE-4D68-9933-ADED140CBED1}">
      <dsp:nvSpPr>
        <dsp:cNvPr id="0" name=""/>
        <dsp:cNvSpPr/>
      </dsp:nvSpPr>
      <dsp:spPr>
        <a:xfrm>
          <a:off x="3007287" y="150287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B4EE1-252C-498B-81F3-1BB5088B15B9}">
      <dsp:nvSpPr>
        <dsp:cNvPr id="0" name=""/>
        <dsp:cNvSpPr/>
      </dsp:nvSpPr>
      <dsp:spPr>
        <a:xfrm>
          <a:off x="2512287" y="26023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err="1"/>
            <a:t>Types</a:t>
          </a:r>
          <a:r>
            <a:rPr lang="ru-RU" sz="1500" kern="1200"/>
            <a:t> </a:t>
          </a:r>
          <a:r>
            <a:rPr lang="ru-RU" sz="1500" kern="1200" err="1"/>
            <a:t>of</a:t>
          </a:r>
          <a:r>
            <a:rPr lang="ru-RU" sz="1500" kern="1200"/>
            <a:t> </a:t>
          </a:r>
          <a:r>
            <a:rPr lang="ru-RU" sz="1500" kern="1200" err="1"/>
            <a:t>layers</a:t>
          </a:r>
        </a:p>
      </dsp:txBody>
      <dsp:txXfrm>
        <a:off x="2512287" y="2602389"/>
        <a:ext cx="1800000" cy="720000"/>
      </dsp:txXfrm>
    </dsp:sp>
    <dsp:sp modelId="{7B0D58F1-E2E4-4681-9405-383045DD56B6}">
      <dsp:nvSpPr>
        <dsp:cNvPr id="0" name=""/>
        <dsp:cNvSpPr/>
      </dsp:nvSpPr>
      <dsp:spPr>
        <a:xfrm>
          <a:off x="5122287" y="150287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53A8C-1104-450F-B909-63D92F237A75}">
      <dsp:nvSpPr>
        <dsp:cNvPr id="0" name=""/>
        <dsp:cNvSpPr/>
      </dsp:nvSpPr>
      <dsp:spPr>
        <a:xfrm>
          <a:off x="4627287" y="26023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err="1"/>
            <a:t>Dropout</a:t>
          </a:r>
          <a:r>
            <a:rPr lang="ru-RU" sz="1500" kern="1200"/>
            <a:t> (</a:t>
          </a:r>
          <a:r>
            <a:rPr lang="ru-RU" sz="1500" kern="1200" err="1"/>
            <a:t>inside</a:t>
          </a:r>
          <a:r>
            <a:rPr lang="ru-RU" sz="1500" kern="1200"/>
            <a:t> </a:t>
          </a:r>
          <a:r>
            <a:rPr lang="ru-RU" sz="1500" kern="1200" err="1"/>
            <a:t>layers</a:t>
          </a:r>
          <a:r>
            <a:rPr lang="ru-RU" sz="1500" kern="1200"/>
            <a:t>, </a:t>
          </a:r>
          <a:r>
            <a:rPr lang="ru-RU" sz="1500" kern="1200" err="1"/>
            <a:t>between</a:t>
          </a:r>
          <a:r>
            <a:rPr lang="ru-RU" sz="1500" kern="1200"/>
            <a:t> </a:t>
          </a:r>
          <a:r>
            <a:rPr lang="ru-RU" sz="1500" kern="1200" err="1"/>
            <a:t>layers</a:t>
          </a:r>
          <a:r>
            <a:rPr lang="ru-RU" sz="1500" kern="1200">
              <a:latin typeface="Calibri Light" panose="020F0302020204030204"/>
            </a:rPr>
            <a:t>)</a:t>
          </a:r>
          <a:endParaRPr lang="en-US" sz="1500" kern="1200">
            <a:latin typeface="Calibri Light" panose="020F0302020204030204"/>
          </a:endParaRPr>
        </a:p>
      </dsp:txBody>
      <dsp:txXfrm>
        <a:off x="4627287" y="2602389"/>
        <a:ext cx="1800000" cy="720000"/>
      </dsp:txXfrm>
    </dsp:sp>
    <dsp:sp modelId="{C82C6DD2-E1C5-4B93-BD07-EA98A3CA2267}">
      <dsp:nvSpPr>
        <dsp:cNvPr id="0" name=""/>
        <dsp:cNvSpPr/>
      </dsp:nvSpPr>
      <dsp:spPr>
        <a:xfrm>
          <a:off x="7237287" y="150287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AD934-46EC-4456-9BB3-BFACF2231A61}">
      <dsp:nvSpPr>
        <dsp:cNvPr id="0" name=""/>
        <dsp:cNvSpPr/>
      </dsp:nvSpPr>
      <dsp:spPr>
        <a:xfrm>
          <a:off x="6742287" y="26023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err="1"/>
            <a:t>Normalization</a:t>
          </a:r>
          <a:r>
            <a:rPr lang="ru-RU" sz="1500" kern="1200"/>
            <a:t> </a:t>
          </a:r>
          <a:r>
            <a:rPr lang="ru-RU" sz="1500" kern="1200" err="1"/>
            <a:t>techniques</a:t>
          </a:r>
        </a:p>
      </dsp:txBody>
      <dsp:txXfrm>
        <a:off x="6742287" y="2602389"/>
        <a:ext cx="1800000" cy="720000"/>
      </dsp:txXfrm>
    </dsp:sp>
    <dsp:sp modelId="{6C499A9D-AEED-4959-BD89-F1D3586E7CAF}">
      <dsp:nvSpPr>
        <dsp:cNvPr id="0" name=""/>
        <dsp:cNvSpPr/>
      </dsp:nvSpPr>
      <dsp:spPr>
        <a:xfrm>
          <a:off x="9352287" y="150287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6FA78-3A2F-4DA7-9467-1900A5E09D86}">
      <dsp:nvSpPr>
        <dsp:cNvPr id="0" name=""/>
        <dsp:cNvSpPr/>
      </dsp:nvSpPr>
      <dsp:spPr>
        <a:xfrm>
          <a:off x="8857287" y="26023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err="1"/>
            <a:t>Initialization</a:t>
          </a:r>
        </a:p>
      </dsp:txBody>
      <dsp:txXfrm>
        <a:off x="8857287" y="2602389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E427F-7734-4D67-B105-588EB1D9358E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3C006A-908D-4787-8EA7-3DCA7CDD7ACA}">
      <dsp:nvSpPr>
        <dsp:cNvPr id="0" name=""/>
        <dsp:cNvSpPr/>
      </dsp:nvSpPr>
      <dsp:spPr>
        <a:xfrm>
          <a:off x="0" y="665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err="1"/>
            <a:t>Loss</a:t>
          </a:r>
          <a:r>
            <a:rPr lang="ru-RU" sz="3200" kern="1200"/>
            <a:t> </a:t>
          </a:r>
          <a:r>
            <a:rPr lang="ru-RU" sz="3200" kern="1200" err="1"/>
            <a:t>function</a:t>
          </a:r>
          <a:r>
            <a:rPr lang="ru-RU" sz="3200" kern="1200"/>
            <a:t>: </a:t>
          </a:r>
          <a:r>
            <a:rPr lang="ru-RU" sz="3200" kern="1200" err="1"/>
            <a:t>categorical</a:t>
          </a:r>
          <a:r>
            <a:rPr lang="ru-RU" sz="3200" kern="1200"/>
            <a:t> </a:t>
          </a:r>
          <a:r>
            <a:rPr lang="ru-RU" sz="3200" kern="1200" err="1"/>
            <a:t>crossentropy</a:t>
          </a:r>
          <a:endParaRPr lang="en-US" sz="3200" kern="1200" err="1"/>
        </a:p>
      </dsp:txBody>
      <dsp:txXfrm>
        <a:off x="0" y="665"/>
        <a:ext cx="6666833" cy="1090517"/>
      </dsp:txXfrm>
    </dsp:sp>
    <dsp:sp modelId="{15920707-8291-4630-A339-C691D3FDAF61}">
      <dsp:nvSpPr>
        <dsp:cNvPr id="0" name=""/>
        <dsp:cNvSpPr/>
      </dsp:nvSpPr>
      <dsp:spPr>
        <a:xfrm>
          <a:off x="0" y="1091183"/>
          <a:ext cx="66668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697856-27E5-42D6-9F2A-4285A085C43E}">
      <dsp:nvSpPr>
        <dsp:cNvPr id="0" name=""/>
        <dsp:cNvSpPr/>
      </dsp:nvSpPr>
      <dsp:spPr>
        <a:xfrm>
          <a:off x="0" y="1091183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err="1"/>
            <a:t>Optimizer</a:t>
          </a:r>
          <a:r>
            <a:rPr lang="ru-RU" sz="3200" kern="1200"/>
            <a:t>: Adam</a:t>
          </a:r>
          <a:endParaRPr lang="en-US" sz="3200" kern="1200"/>
        </a:p>
      </dsp:txBody>
      <dsp:txXfrm>
        <a:off x="0" y="1091183"/>
        <a:ext cx="6666833" cy="1090517"/>
      </dsp:txXfrm>
    </dsp:sp>
    <dsp:sp modelId="{B40739E6-5845-45AF-8EE5-51BB1865F430}">
      <dsp:nvSpPr>
        <dsp:cNvPr id="0" name=""/>
        <dsp:cNvSpPr/>
      </dsp:nvSpPr>
      <dsp:spPr>
        <a:xfrm>
          <a:off x="0" y="2181701"/>
          <a:ext cx="66668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9E8D43-4C47-42E9-9211-6E99C7A4494B}">
      <dsp:nvSpPr>
        <dsp:cNvPr id="0" name=""/>
        <dsp:cNvSpPr/>
      </dsp:nvSpPr>
      <dsp:spPr>
        <a:xfrm>
          <a:off x="0" y="2181701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/>
            <a:t>Number </a:t>
          </a:r>
          <a:r>
            <a:rPr lang="ru-RU" sz="3200" kern="1200" err="1"/>
            <a:t>of</a:t>
          </a:r>
          <a:r>
            <a:rPr lang="ru-RU" sz="3200" kern="1200"/>
            <a:t> </a:t>
          </a:r>
          <a:r>
            <a:rPr lang="ru-RU" sz="3200" kern="1200" err="1"/>
            <a:t>epochs</a:t>
          </a:r>
          <a:r>
            <a:rPr lang="ru-RU" sz="3200" kern="1200"/>
            <a:t>: 30</a:t>
          </a:r>
          <a:endParaRPr lang="en-US" sz="3200" kern="1200"/>
        </a:p>
      </dsp:txBody>
      <dsp:txXfrm>
        <a:off x="0" y="2181701"/>
        <a:ext cx="6666833" cy="1090517"/>
      </dsp:txXfrm>
    </dsp:sp>
    <dsp:sp modelId="{F13E947D-2210-417A-A336-2156FEEB0826}">
      <dsp:nvSpPr>
        <dsp:cNvPr id="0" name=""/>
        <dsp:cNvSpPr/>
      </dsp:nvSpPr>
      <dsp:spPr>
        <a:xfrm>
          <a:off x="0" y="3272218"/>
          <a:ext cx="66668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63F2D4-2660-4DD7-A80D-7E0407F56E55}">
      <dsp:nvSpPr>
        <dsp:cNvPr id="0" name=""/>
        <dsp:cNvSpPr/>
      </dsp:nvSpPr>
      <dsp:spPr>
        <a:xfrm>
          <a:off x="0" y="3272218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err="1"/>
            <a:t>Adaptive</a:t>
          </a:r>
          <a:r>
            <a:rPr lang="ru-RU" sz="3200" kern="1200"/>
            <a:t> </a:t>
          </a:r>
          <a:r>
            <a:rPr lang="ru-RU" sz="3200" kern="1200" err="1"/>
            <a:t>learning</a:t>
          </a:r>
          <a:r>
            <a:rPr lang="ru-RU" sz="3200" kern="1200"/>
            <a:t> </a:t>
          </a:r>
          <a:r>
            <a:rPr lang="ru-RU" sz="3200" kern="1200" err="1"/>
            <a:t>rate</a:t>
          </a:r>
          <a:endParaRPr lang="en-US" sz="3200" kern="1200" err="1"/>
        </a:p>
      </dsp:txBody>
      <dsp:txXfrm>
        <a:off x="0" y="3272218"/>
        <a:ext cx="6666833" cy="1090517"/>
      </dsp:txXfrm>
    </dsp:sp>
    <dsp:sp modelId="{E93D78AB-EF37-4A89-8337-8051B4F84159}">
      <dsp:nvSpPr>
        <dsp:cNvPr id="0" name=""/>
        <dsp:cNvSpPr/>
      </dsp:nvSpPr>
      <dsp:spPr>
        <a:xfrm>
          <a:off x="0" y="4362736"/>
          <a:ext cx="66668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A624D2-ACD4-4399-AA14-07C927D77DC5}">
      <dsp:nvSpPr>
        <dsp:cNvPr id="0" name=""/>
        <dsp:cNvSpPr/>
      </dsp:nvSpPr>
      <dsp:spPr>
        <a:xfrm>
          <a:off x="0" y="4362736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err="1"/>
            <a:t>Early</a:t>
          </a:r>
          <a:r>
            <a:rPr lang="ru-RU" sz="3200" b="1" kern="1200"/>
            <a:t> </a:t>
          </a:r>
          <a:r>
            <a:rPr lang="ru-RU" sz="3200" b="1" kern="1200" err="1">
              <a:latin typeface="Calibri Light" panose="020F0302020204030204"/>
            </a:rPr>
            <a:t>stopping</a:t>
          </a:r>
          <a:endParaRPr lang="en-US" sz="3200" b="1" kern="1200" err="1"/>
        </a:p>
      </dsp:txBody>
      <dsp:txXfrm>
        <a:off x="0" y="4362736"/>
        <a:ext cx="6666833" cy="10905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168B8-3306-4635-958F-5A816DD9EA22}">
      <dsp:nvSpPr>
        <dsp:cNvPr id="0" name=""/>
        <dsp:cNvSpPr/>
      </dsp:nvSpPr>
      <dsp:spPr>
        <a:xfrm>
          <a:off x="0" y="11209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err="1"/>
            <a:t>Size</a:t>
          </a:r>
          <a:r>
            <a:rPr lang="ru-RU" sz="1700" b="1" kern="1200"/>
            <a:t> </a:t>
          </a:r>
          <a:r>
            <a:rPr lang="ru-RU" sz="1700" b="1" kern="1200" err="1"/>
            <a:t>of</a:t>
          </a:r>
          <a:r>
            <a:rPr lang="ru-RU" sz="1700" b="1" kern="1200"/>
            <a:t> </a:t>
          </a:r>
          <a:r>
            <a:rPr lang="ru-RU" sz="1700" b="1" kern="1200" err="1"/>
            <a:t>the</a:t>
          </a:r>
          <a:r>
            <a:rPr lang="ru-RU" sz="1700" b="1" kern="1200"/>
            <a:t> </a:t>
          </a:r>
          <a:r>
            <a:rPr lang="ru-RU" sz="1700" b="1" kern="1200" err="1"/>
            <a:t>dataset</a:t>
          </a:r>
          <a:endParaRPr lang="en-US" sz="1700" kern="1200" err="1"/>
        </a:p>
      </dsp:txBody>
      <dsp:txXfrm>
        <a:off x="19904" y="31113"/>
        <a:ext cx="6627025" cy="367937"/>
      </dsp:txXfrm>
    </dsp:sp>
    <dsp:sp modelId="{5C2BD156-1091-48FB-8BDC-8483DA293475}">
      <dsp:nvSpPr>
        <dsp:cNvPr id="0" name=""/>
        <dsp:cNvSpPr/>
      </dsp:nvSpPr>
      <dsp:spPr>
        <a:xfrm>
          <a:off x="0" y="467914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636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636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636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err="1"/>
            <a:t>Updating</a:t>
          </a:r>
          <a:r>
            <a:rPr lang="ru-RU" sz="1700" kern="1200"/>
            <a:t> </a:t>
          </a:r>
          <a:r>
            <a:rPr lang="ru-RU" sz="1700" kern="1200" err="1"/>
            <a:t>preprocessing</a:t>
          </a:r>
          <a:r>
            <a:rPr lang="ru-RU" sz="1700" kern="1200"/>
            <a:t> </a:t>
          </a:r>
          <a:r>
            <a:rPr lang="ru-RU" sz="1700" kern="1200" err="1"/>
            <a:t>part</a:t>
          </a:r>
          <a:endParaRPr lang="en-US" sz="1700" kern="1200" err="1"/>
        </a:p>
      </dsp:txBody>
      <dsp:txXfrm>
        <a:off x="19904" y="487818"/>
        <a:ext cx="6627025" cy="367937"/>
      </dsp:txXfrm>
    </dsp:sp>
    <dsp:sp modelId="{9404F0E8-A0D0-4F9C-93ED-63A13DD0C516}">
      <dsp:nvSpPr>
        <dsp:cNvPr id="0" name=""/>
        <dsp:cNvSpPr/>
      </dsp:nvSpPr>
      <dsp:spPr>
        <a:xfrm>
          <a:off x="0" y="924619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7273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7273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7273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err="1"/>
            <a:t>Changing</a:t>
          </a:r>
          <a:r>
            <a:rPr lang="ru-RU" sz="1700" b="1" kern="1200"/>
            <a:t> </a:t>
          </a:r>
          <a:r>
            <a:rPr lang="ru-RU" sz="1700" b="1" kern="1200" err="1"/>
            <a:t>descriptions</a:t>
          </a:r>
          <a:r>
            <a:rPr lang="ru-RU" sz="1700" b="1" kern="1200"/>
            <a:t> </a:t>
          </a:r>
          <a:r>
            <a:rPr lang="ru-RU" sz="1700" b="1" kern="1200" err="1"/>
            <a:t>to</a:t>
          </a:r>
          <a:r>
            <a:rPr lang="ru-RU" sz="1700" b="1" kern="1200"/>
            <a:t> </a:t>
          </a:r>
          <a:r>
            <a:rPr lang="ru-RU" sz="1700" b="1" kern="1200" err="1"/>
            <a:t>the</a:t>
          </a:r>
          <a:r>
            <a:rPr lang="ru-RU" sz="1700" b="1" kern="1200"/>
            <a:t> </a:t>
          </a:r>
          <a:r>
            <a:rPr lang="ru-RU" sz="1700" b="1" kern="1200" err="1"/>
            <a:t>vocabulary</a:t>
          </a:r>
          <a:endParaRPr lang="en-US" sz="1700" kern="1200" err="1"/>
        </a:p>
      </dsp:txBody>
      <dsp:txXfrm>
        <a:off x="19904" y="944523"/>
        <a:ext cx="6627025" cy="367937"/>
      </dsp:txXfrm>
    </dsp:sp>
    <dsp:sp modelId="{5EE06505-0547-4B21-9AA2-255F98196FB5}">
      <dsp:nvSpPr>
        <dsp:cNvPr id="0" name=""/>
        <dsp:cNvSpPr/>
      </dsp:nvSpPr>
      <dsp:spPr>
        <a:xfrm>
          <a:off x="0" y="1381324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909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909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909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Changing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the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base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model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for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classification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task</a:t>
          </a:r>
          <a:endParaRPr lang="ru-RU" sz="1700" b="1" kern="1200">
            <a:solidFill>
              <a:srgbClr val="00B050"/>
            </a:solidFill>
            <a:latin typeface="Calibri"/>
            <a:cs typeface="Calibri"/>
          </a:endParaRPr>
        </a:p>
      </dsp:txBody>
      <dsp:txXfrm>
        <a:off x="19904" y="1401228"/>
        <a:ext cx="6627025" cy="367937"/>
      </dsp:txXfrm>
    </dsp:sp>
    <dsp:sp modelId="{650C5AC5-2182-405B-A49B-E6A45D9813C5}">
      <dsp:nvSpPr>
        <dsp:cNvPr id="0" name=""/>
        <dsp:cNvSpPr/>
      </dsp:nvSpPr>
      <dsp:spPr>
        <a:xfrm>
          <a:off x="0" y="1838029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4545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4545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4545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err="1"/>
            <a:t>Adding</a:t>
          </a:r>
          <a:r>
            <a:rPr lang="ru-RU" sz="1700" kern="1200"/>
            <a:t> </a:t>
          </a:r>
          <a:r>
            <a:rPr lang="ru-RU" sz="1700" kern="1200" err="1"/>
            <a:t>dropout</a:t>
          </a:r>
          <a:r>
            <a:rPr lang="ru-RU" sz="1700" kern="1200"/>
            <a:t> </a:t>
          </a:r>
          <a:r>
            <a:rPr lang="ru-RU" sz="1700" kern="1200" err="1"/>
            <a:t>to</a:t>
          </a:r>
          <a:r>
            <a:rPr lang="ru-RU" sz="1700" kern="1200"/>
            <a:t> </a:t>
          </a:r>
          <a:r>
            <a:rPr lang="ru-RU" sz="1700" kern="1200" err="1"/>
            <a:t>the</a:t>
          </a:r>
          <a:r>
            <a:rPr lang="ru-RU" sz="1700" kern="1200"/>
            <a:t> </a:t>
          </a:r>
          <a:r>
            <a:rPr lang="ru-RU" sz="1700" kern="1200" err="1"/>
            <a:t>encoder</a:t>
          </a:r>
          <a:endParaRPr lang="en-US" sz="1700" kern="1200" err="1"/>
        </a:p>
      </dsp:txBody>
      <dsp:txXfrm>
        <a:off x="19904" y="1857933"/>
        <a:ext cx="6627025" cy="367937"/>
      </dsp:txXfrm>
    </dsp:sp>
    <dsp:sp modelId="{6BAD6E9F-6F0F-451F-919C-1450F78962BA}">
      <dsp:nvSpPr>
        <dsp:cNvPr id="0" name=""/>
        <dsp:cNvSpPr/>
      </dsp:nvSpPr>
      <dsp:spPr>
        <a:xfrm>
          <a:off x="0" y="2294734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8182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8182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8182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Adding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layer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+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normalization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 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layer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to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the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encoder</a:t>
          </a:r>
          <a:endParaRPr lang="ru-RU" sz="1700" b="1" kern="1200">
            <a:solidFill>
              <a:srgbClr val="00B050"/>
            </a:solidFill>
            <a:latin typeface="Calibri"/>
            <a:cs typeface="Calibri"/>
          </a:endParaRPr>
        </a:p>
      </dsp:txBody>
      <dsp:txXfrm>
        <a:off x="19904" y="2314638"/>
        <a:ext cx="6627025" cy="367937"/>
      </dsp:txXfrm>
    </dsp:sp>
    <dsp:sp modelId="{AFF1ACFF-FE54-4B3F-ADCC-5A1A35D540C4}">
      <dsp:nvSpPr>
        <dsp:cNvPr id="0" name=""/>
        <dsp:cNvSpPr/>
      </dsp:nvSpPr>
      <dsp:spPr>
        <a:xfrm>
          <a:off x="0" y="2751439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1818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1818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1818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err="1"/>
            <a:t>Changing</a:t>
          </a:r>
          <a:r>
            <a:rPr lang="ru-RU" sz="1700" b="1" kern="1200"/>
            <a:t> </a:t>
          </a:r>
          <a:r>
            <a:rPr lang="ru-RU" sz="1700" b="1" kern="1200" err="1"/>
            <a:t>dropout</a:t>
          </a:r>
          <a:r>
            <a:rPr lang="ru-RU" sz="1700" b="1" kern="1200"/>
            <a:t> </a:t>
          </a:r>
          <a:r>
            <a:rPr lang="ru-RU" sz="1700" b="1" kern="1200" err="1"/>
            <a:t>in</a:t>
          </a:r>
          <a:r>
            <a:rPr lang="ru-RU" sz="1700" b="1" kern="1200"/>
            <a:t> </a:t>
          </a:r>
          <a:r>
            <a:rPr lang="ru-RU" sz="1700" b="1" kern="1200" err="1"/>
            <a:t>the</a:t>
          </a:r>
          <a:r>
            <a:rPr lang="ru-RU" sz="1700" b="1" kern="1200"/>
            <a:t> </a:t>
          </a:r>
          <a:r>
            <a:rPr lang="ru-RU" sz="1700" b="1" kern="1200" err="1"/>
            <a:t>decoder</a:t>
          </a:r>
          <a:endParaRPr lang="en-US" sz="1700" kern="1200" err="1"/>
        </a:p>
      </dsp:txBody>
      <dsp:txXfrm>
        <a:off x="19904" y="2771343"/>
        <a:ext cx="6627025" cy="367937"/>
      </dsp:txXfrm>
    </dsp:sp>
    <dsp:sp modelId="{5AB593FB-CD03-4198-A8C3-A7358B87405D}">
      <dsp:nvSpPr>
        <dsp:cNvPr id="0" name=""/>
        <dsp:cNvSpPr/>
      </dsp:nvSpPr>
      <dsp:spPr>
        <a:xfrm>
          <a:off x="0" y="3208144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5455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5455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5455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Adding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 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layer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+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normalization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layer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to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the</a:t>
          </a:r>
          <a:r>
            <a:rPr lang="ru-RU" sz="1700" b="1" kern="1200">
              <a:solidFill>
                <a:srgbClr val="00B050"/>
              </a:solidFill>
              <a:latin typeface="Calibri"/>
              <a:cs typeface="Calibri"/>
            </a:rPr>
            <a:t> </a:t>
          </a:r>
          <a:r>
            <a:rPr lang="ru-RU" sz="1700" b="1" kern="1200" err="1">
              <a:solidFill>
                <a:srgbClr val="00B050"/>
              </a:solidFill>
              <a:latin typeface="Calibri"/>
              <a:cs typeface="Calibri"/>
            </a:rPr>
            <a:t>decoder</a:t>
          </a:r>
          <a:endParaRPr lang="ru-RU" sz="1700" b="1" kern="1200">
            <a:solidFill>
              <a:srgbClr val="00B050"/>
            </a:solidFill>
            <a:latin typeface="Calibri"/>
            <a:cs typeface="Calibri"/>
          </a:endParaRPr>
        </a:p>
      </dsp:txBody>
      <dsp:txXfrm>
        <a:off x="19904" y="3228048"/>
        <a:ext cx="6627025" cy="367937"/>
      </dsp:txXfrm>
    </dsp:sp>
    <dsp:sp modelId="{43A7D321-EF52-4F5A-B01B-40E2102BA6D8}">
      <dsp:nvSpPr>
        <dsp:cNvPr id="0" name=""/>
        <dsp:cNvSpPr/>
      </dsp:nvSpPr>
      <dsp:spPr>
        <a:xfrm>
          <a:off x="0" y="3664849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9091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9091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9091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err="1"/>
            <a:t>Changing</a:t>
          </a:r>
          <a:r>
            <a:rPr lang="ru-RU" sz="1700" kern="1200"/>
            <a:t> </a:t>
          </a:r>
          <a:r>
            <a:rPr lang="ru-RU" sz="1700" kern="1200" err="1"/>
            <a:t>the</a:t>
          </a:r>
          <a:r>
            <a:rPr lang="ru-RU" sz="1700" kern="1200"/>
            <a:t> </a:t>
          </a:r>
          <a:r>
            <a:rPr lang="ru-RU" sz="1700" kern="1200" err="1"/>
            <a:t>number</a:t>
          </a:r>
          <a:r>
            <a:rPr lang="ru-RU" sz="1700" kern="1200"/>
            <a:t> </a:t>
          </a:r>
          <a:r>
            <a:rPr lang="ru-RU" sz="1700" kern="1200" err="1"/>
            <a:t>of</a:t>
          </a:r>
          <a:r>
            <a:rPr lang="ru-RU" sz="1700" kern="1200"/>
            <a:t> </a:t>
          </a:r>
          <a:r>
            <a:rPr lang="ru-RU" sz="1700" kern="1200" err="1"/>
            <a:t>epochs</a:t>
          </a:r>
          <a:r>
            <a:rPr lang="ru-RU" sz="1700" kern="1200"/>
            <a:t> (</a:t>
          </a:r>
          <a:r>
            <a:rPr lang="ru-RU" sz="1700" kern="1200" err="1"/>
            <a:t>also</a:t>
          </a:r>
          <a:r>
            <a:rPr lang="ru-RU" sz="1700" kern="1200"/>
            <a:t> </a:t>
          </a:r>
          <a:r>
            <a:rPr lang="ru-RU" sz="1700" kern="1200" err="1"/>
            <a:t>affects</a:t>
          </a:r>
          <a:r>
            <a:rPr lang="ru-RU" sz="1700" kern="1200"/>
            <a:t> </a:t>
          </a:r>
          <a:r>
            <a:rPr lang="ru-RU" sz="1700" kern="1200" err="1"/>
            <a:t>the</a:t>
          </a:r>
          <a:r>
            <a:rPr lang="ru-RU" sz="1700" kern="1200"/>
            <a:t> </a:t>
          </a:r>
          <a:r>
            <a:rPr lang="ru-RU" sz="1700" kern="1200" err="1"/>
            <a:t>learning</a:t>
          </a:r>
          <a:r>
            <a:rPr lang="ru-RU" sz="1700" kern="1200"/>
            <a:t> </a:t>
          </a:r>
          <a:r>
            <a:rPr lang="ru-RU" sz="1700" kern="1200" err="1"/>
            <a:t>rate</a:t>
          </a:r>
          <a:r>
            <a:rPr lang="ru-RU" sz="1700" kern="1200"/>
            <a:t>)</a:t>
          </a:r>
          <a:endParaRPr lang="en-US" sz="1700" kern="1200"/>
        </a:p>
      </dsp:txBody>
      <dsp:txXfrm>
        <a:off x="19904" y="3684753"/>
        <a:ext cx="6627025" cy="367937"/>
      </dsp:txXfrm>
    </dsp:sp>
    <dsp:sp modelId="{D29CD300-693B-431E-ABAC-A570D47587E0}">
      <dsp:nvSpPr>
        <dsp:cNvPr id="0" name=""/>
        <dsp:cNvSpPr/>
      </dsp:nvSpPr>
      <dsp:spPr>
        <a:xfrm>
          <a:off x="0" y="4121554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2727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2727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2727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err="1"/>
            <a:t>Removing</a:t>
          </a:r>
          <a:r>
            <a:rPr lang="ru-RU" sz="1700" kern="1200"/>
            <a:t> </a:t>
          </a:r>
          <a:r>
            <a:rPr lang="ru-RU" sz="1700" kern="1200" err="1"/>
            <a:t>early</a:t>
          </a:r>
          <a:r>
            <a:rPr lang="ru-RU" sz="1700" kern="1200"/>
            <a:t> </a:t>
          </a:r>
          <a:r>
            <a:rPr lang="ru-RU" sz="1700" kern="1200" err="1"/>
            <a:t>stopping</a:t>
          </a:r>
          <a:endParaRPr lang="en-US" sz="1700" kern="1200" err="1"/>
        </a:p>
      </dsp:txBody>
      <dsp:txXfrm>
        <a:off x="19904" y="4141458"/>
        <a:ext cx="6627025" cy="367937"/>
      </dsp:txXfrm>
    </dsp:sp>
    <dsp:sp modelId="{4B6EFE74-5CB8-4007-942A-4725A1672FD2}">
      <dsp:nvSpPr>
        <dsp:cNvPr id="0" name=""/>
        <dsp:cNvSpPr/>
      </dsp:nvSpPr>
      <dsp:spPr>
        <a:xfrm>
          <a:off x="0" y="4578259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6364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6364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6364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Calibri"/>
              <a:cs typeface="Calibri"/>
            </a:rPr>
            <a:t>Changing the batch size</a:t>
          </a:r>
          <a:endParaRPr lang="ru-RU" sz="1700" b="0" kern="1200">
            <a:latin typeface="Calibri"/>
            <a:cs typeface="Calibri"/>
          </a:endParaRPr>
        </a:p>
      </dsp:txBody>
      <dsp:txXfrm>
        <a:off x="19904" y="4598163"/>
        <a:ext cx="6627025" cy="367937"/>
      </dsp:txXfrm>
    </dsp:sp>
    <dsp:sp modelId="{E80062E4-7963-4B25-AD52-F7FC7C2AA749}">
      <dsp:nvSpPr>
        <dsp:cNvPr id="0" name=""/>
        <dsp:cNvSpPr/>
      </dsp:nvSpPr>
      <dsp:spPr>
        <a:xfrm>
          <a:off x="0" y="5034965"/>
          <a:ext cx="6666833" cy="40774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err="1"/>
            <a:t>Changing</a:t>
          </a:r>
          <a:r>
            <a:rPr lang="ru-RU" sz="1700" kern="1200"/>
            <a:t> </a:t>
          </a:r>
          <a:r>
            <a:rPr lang="ru-RU" sz="1700" kern="1200" err="1"/>
            <a:t>the</a:t>
          </a:r>
          <a:r>
            <a:rPr lang="ru-RU" sz="1700" kern="1200"/>
            <a:t> </a:t>
          </a:r>
          <a:r>
            <a:rPr lang="ru-RU" sz="1700" kern="1200" err="1"/>
            <a:t>optimizer</a:t>
          </a:r>
          <a:endParaRPr lang="en-US" sz="1700" kern="1200" err="1"/>
        </a:p>
      </dsp:txBody>
      <dsp:txXfrm>
        <a:off x="19904" y="5054869"/>
        <a:ext cx="6627025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44471" cy="3551080"/>
          </a:xfrm>
        </p:spPr>
        <p:txBody>
          <a:bodyPr anchor="b">
            <a:normAutofit/>
          </a:bodyPr>
          <a:lstStyle/>
          <a:p>
            <a:pPr algn="l"/>
            <a:r>
              <a:rPr lang="ru-RU" sz="4800" b="1" i="1">
                <a:solidFill>
                  <a:srgbClr val="FFFFFF"/>
                </a:solidFill>
                <a:ea typeface="Calibri Light"/>
                <a:cs typeface="Calibri Light"/>
              </a:rPr>
              <a:t>Deep Learning Architecture: </a:t>
            </a:r>
            <a:r>
              <a:rPr lang="ru-RU" sz="4800" b="1" i="1" err="1">
                <a:solidFill>
                  <a:srgbClr val="FFFFFF"/>
                </a:solidFill>
                <a:ea typeface="Calibri Light"/>
                <a:cs typeface="Calibri Light"/>
              </a:rPr>
              <a:t>Neural</a:t>
            </a:r>
            <a:r>
              <a:rPr lang="ru-RU" sz="4800" b="1" i="1">
                <a:solidFill>
                  <a:srgbClr val="FFFFFF"/>
                </a:solidFill>
                <a:ea typeface="Calibri Light"/>
                <a:cs typeface="Calibri Light"/>
              </a:rPr>
              <a:t> Image </a:t>
            </a:r>
            <a:r>
              <a:rPr lang="ru-RU" sz="4800" b="1" i="1" err="1">
                <a:solidFill>
                  <a:srgbClr val="FFFFFF"/>
                </a:solidFill>
                <a:ea typeface="Calibri Light"/>
                <a:cs typeface="Calibri Light"/>
              </a:rPr>
              <a:t>Caption</a:t>
            </a:r>
            <a:br>
              <a:rPr lang="en-US"/>
            </a:br>
            <a:br>
              <a:rPr lang="en-US"/>
            </a:br>
            <a:r>
              <a:rPr lang="ru-RU" sz="2400" b="1" i="1" err="1">
                <a:solidFill>
                  <a:srgbClr val="FFFFFF"/>
                </a:solidFill>
                <a:cs typeface="Calibri Light"/>
              </a:rPr>
              <a:t>Part</a:t>
            </a:r>
            <a:r>
              <a:rPr lang="ru-RU" sz="2400" b="1" i="1">
                <a:solidFill>
                  <a:srgbClr val="FFFFFF"/>
                </a:solidFill>
                <a:cs typeface="Calibri Light"/>
              </a:rPr>
              <a:t> 2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ru-RU" sz="1500" b="1">
              <a:ea typeface="Calibri"/>
              <a:cs typeface="Calibri"/>
            </a:endParaRPr>
          </a:p>
          <a:p>
            <a:pPr algn="l"/>
            <a:endParaRPr lang="ru-RU" sz="1500">
              <a:ea typeface="Calibri"/>
              <a:cs typeface="Calibri"/>
            </a:endParaRPr>
          </a:p>
          <a:p>
            <a:r>
              <a:rPr lang="ru-RU" sz="1500" b="1" i="1">
                <a:solidFill>
                  <a:schemeClr val="accent1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_____________________________________________________</a:t>
            </a:r>
          </a:p>
          <a:p>
            <a:pPr>
              <a:spcBef>
                <a:spcPts val="0"/>
              </a:spcBef>
            </a:pPr>
            <a:r>
              <a:rPr lang="ru-RU" sz="1600" b="1" i="1" err="1">
                <a:ea typeface="Calibri"/>
                <a:cs typeface="Calibri"/>
              </a:rPr>
              <a:t>Khrystyna</a:t>
            </a:r>
            <a:r>
              <a:rPr lang="ru-RU" sz="1600" b="1" i="1">
                <a:ea typeface="Calibri"/>
                <a:cs typeface="Calibri"/>
              </a:rPr>
              <a:t> </a:t>
            </a:r>
            <a:r>
              <a:rPr lang="ru-RU" sz="1600" b="1" i="1" err="1">
                <a:ea typeface="Calibri"/>
                <a:cs typeface="Calibri"/>
              </a:rPr>
              <a:t>Semkiv</a:t>
            </a:r>
            <a:r>
              <a:rPr lang="ru-RU" sz="1600" b="1" i="1">
                <a:ea typeface="Calibri"/>
                <a:cs typeface="Calibri"/>
              </a:rPr>
              <a:t>, </a:t>
            </a:r>
            <a:r>
              <a:rPr lang="ru-RU" sz="1600" b="1" i="1" err="1">
                <a:ea typeface="Calibri"/>
                <a:cs typeface="Calibri"/>
              </a:rPr>
              <a:t>Priya</a:t>
            </a:r>
            <a:r>
              <a:rPr lang="ru-RU" sz="1600" b="1" i="1">
                <a:ea typeface="Calibri"/>
                <a:cs typeface="Calibri"/>
              </a:rPr>
              <a:t> </a:t>
            </a:r>
            <a:r>
              <a:rPr lang="ru-RU" sz="1600" b="1" i="1" err="1">
                <a:ea typeface="Calibri"/>
                <a:cs typeface="Calibri"/>
              </a:rPr>
              <a:t>Shukla</a:t>
            </a:r>
            <a:r>
              <a:rPr lang="ru-RU" sz="1600" b="1" i="1">
                <a:ea typeface="Calibri"/>
                <a:cs typeface="Calibri"/>
              </a:rPr>
              <a:t>, </a:t>
            </a:r>
            <a:r>
              <a:rPr lang="ru-RU" sz="1600" b="1" i="1" err="1">
                <a:ea typeface="Calibri"/>
                <a:cs typeface="Calibri"/>
              </a:rPr>
              <a:t>Raghu</a:t>
            </a:r>
            <a:r>
              <a:rPr lang="ru-RU" sz="1600" b="1" i="1">
                <a:ea typeface="Calibri"/>
                <a:cs typeface="Calibri"/>
              </a:rPr>
              <a:t> </a:t>
            </a:r>
            <a:r>
              <a:rPr lang="ru-RU" sz="1600" b="1" i="1" err="1">
                <a:ea typeface="Calibri"/>
                <a:cs typeface="Calibri"/>
              </a:rPr>
              <a:t>Shantharam</a:t>
            </a:r>
            <a:endParaRPr lang="ru-RU" sz="1600" b="1" i="1">
              <a:ea typeface="Calibri"/>
              <a:cs typeface="Calibri"/>
            </a:endParaRPr>
          </a:p>
          <a:p>
            <a:pPr>
              <a:spcBef>
                <a:spcPts val="0"/>
              </a:spcBef>
            </a:pPr>
            <a:r>
              <a:rPr lang="ru-RU" sz="1400" i="1">
                <a:ea typeface="Calibri"/>
                <a:cs typeface="Calibri"/>
              </a:rPr>
              <a:t>Communication </a:t>
            </a:r>
            <a:r>
              <a:rPr lang="ru-RU" sz="1400" i="1" err="1">
                <a:ea typeface="Calibri"/>
                <a:cs typeface="Calibri"/>
              </a:rPr>
              <a:t>and</a:t>
            </a:r>
            <a:r>
              <a:rPr lang="ru-RU" sz="1400" i="1">
                <a:ea typeface="Calibri"/>
                <a:cs typeface="Calibri"/>
              </a:rPr>
              <a:t> Information Technologies</a:t>
            </a:r>
          </a:p>
          <a:p>
            <a:pPr algn="l"/>
            <a:endParaRPr lang="ru-RU" sz="15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4408D-20E1-A628-6777-B18EC867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68" y="2778489"/>
            <a:ext cx="3779770" cy="7521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b="1" err="1">
                <a:cs typeface="Calibri Light"/>
              </a:rPr>
              <a:t>Output</a:t>
            </a:r>
            <a:r>
              <a:rPr lang="ru-RU" b="1">
                <a:cs typeface="Calibri Light"/>
              </a:rPr>
              <a:t> </a:t>
            </a:r>
            <a:r>
              <a:rPr lang="ru-RU" b="1" err="1">
                <a:cs typeface="Calibri Light"/>
              </a:rPr>
              <a:t>rates</a:t>
            </a:r>
            <a:endParaRPr lang="ru-RU" b="1">
              <a:cs typeface="Calibri Light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18FFD354-54A3-3DE7-E3A9-7281B55AA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11196" r="8475" b="254"/>
          <a:stretch/>
        </p:blipFill>
        <p:spPr>
          <a:xfrm>
            <a:off x="6060373" y="91765"/>
            <a:ext cx="4827884" cy="3139994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4C530FFE-003E-1B85-70AC-CC2CED23B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" t="7862" r="9002" b="1474"/>
          <a:stretch/>
        </p:blipFill>
        <p:spPr>
          <a:xfrm>
            <a:off x="6060051" y="3156617"/>
            <a:ext cx="4829232" cy="314563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4038599" cy="45677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A3DE75-0DAA-201D-8CAC-28BC1D69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ru-RU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ru-RU" sz="1100">
              <a:solidFill>
                <a:srgbClr val="FFFFFF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8940FC4-0412-2699-C9B7-A54766753162}"/>
              </a:ext>
            </a:extLst>
          </p:cNvPr>
          <p:cNvCxnSpPr/>
          <p:nvPr/>
        </p:nvCxnSpPr>
        <p:spPr>
          <a:xfrm>
            <a:off x="4408714" y="228601"/>
            <a:ext cx="10886" cy="5856513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5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09164-C8E3-F9C7-1669-DA6CC179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192" y="3011813"/>
            <a:ext cx="2331494" cy="828817"/>
          </a:xfrm>
        </p:spPr>
        <p:txBody>
          <a:bodyPr anchor="b">
            <a:normAutofit fontScale="90000"/>
          </a:bodyPr>
          <a:lstStyle/>
          <a:p>
            <a:pPr algn="r"/>
            <a:r>
              <a:rPr lang="ru-RU" sz="4000" b="1" err="1">
                <a:solidFill>
                  <a:srgbClr val="FFFFFF"/>
                </a:solidFill>
                <a:cs typeface="Calibri Light"/>
              </a:rPr>
              <a:t>Experiment</a:t>
            </a:r>
            <a:endParaRPr lang="ru-RU" sz="4000" b="1" err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5BA3D0DB-A9E6-DAF1-76F2-02D3A9DB6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630687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3" name="Номер слайда 232">
            <a:extLst>
              <a:ext uri="{FF2B5EF4-FFF2-40B4-BE49-F238E27FC236}">
                <a16:creationId xmlns:a16="http://schemas.microsoft.com/office/drawing/2014/main" id="{DCADDCB7-141D-6267-A2AB-1F7EEE53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69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24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2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28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5981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32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22" y="-2"/>
            <a:ext cx="12179371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AD100-F173-625D-8B1D-5B0DB5EF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803" y="1201002"/>
            <a:ext cx="7208197" cy="27796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Text-to-speech</a:t>
            </a:r>
          </a:p>
        </p:txBody>
      </p:sp>
      <p:sp>
        <p:nvSpPr>
          <p:cNvPr id="62" name="Rectangle 34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461" y="0"/>
            <a:ext cx="321436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84B89E-76EA-6977-97F1-0E45B7CA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6" descr="Изображение выглядит как текст, млекопитающее, коричневый, собака&#10;&#10;Автоматически созданное описание">
            <a:extLst>
              <a:ext uri="{FF2B5EF4-FFF2-40B4-BE49-F238E27FC236}">
                <a16:creationId xmlns:a16="http://schemas.microsoft.com/office/drawing/2014/main" id="{8E57C842-9D6C-8B98-8C4E-18DBD2F2C2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20604" y="899650"/>
            <a:ext cx="5012741" cy="4351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Rectangle 1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C96870-CDD2-C080-D66F-BFEC8B1CA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DF534-3737-2321-FDEF-543F85886DE3}"/>
              </a:ext>
            </a:extLst>
          </p:cNvPr>
          <p:cNvSpPr txBox="1"/>
          <p:nvPr/>
        </p:nvSpPr>
        <p:spPr>
          <a:xfrm>
            <a:off x="1027191" y="1741169"/>
            <a:ext cx="4664736" cy="17543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err="1">
                <a:cs typeface="Calibri"/>
              </a:rPr>
              <a:t>Used</a:t>
            </a:r>
            <a:r>
              <a:rPr lang="ru-RU" b="1">
                <a:cs typeface="Calibri"/>
              </a:rPr>
              <a:t> </a:t>
            </a:r>
            <a:r>
              <a:rPr lang="ru-RU" b="1" err="1">
                <a:cs typeface="Calibri"/>
              </a:rPr>
              <a:t>libraries</a:t>
            </a:r>
            <a:r>
              <a:rPr lang="ru-RU" b="1">
                <a:cs typeface="Calibri"/>
              </a:rPr>
              <a:t>:</a:t>
            </a:r>
          </a:p>
          <a:p>
            <a:endParaRPr lang="ru-RU" b="1">
              <a:cs typeface="Calibri"/>
            </a:endParaRPr>
          </a:p>
          <a:p>
            <a:r>
              <a:rPr lang="ru-RU" b="1" err="1">
                <a:cs typeface="Calibri"/>
              </a:rPr>
              <a:t>gTTS</a:t>
            </a:r>
            <a:r>
              <a:rPr lang="ru-RU">
                <a:cs typeface="Calibri"/>
              </a:rPr>
              <a:t> a Python </a:t>
            </a:r>
            <a:r>
              <a:rPr lang="ru-RU" err="1">
                <a:cs typeface="Calibri"/>
              </a:rPr>
              <a:t>library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to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interface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with</a:t>
            </a:r>
            <a:r>
              <a:rPr lang="ru-RU">
                <a:cs typeface="Calibri"/>
              </a:rPr>
              <a:t> Google </a:t>
            </a:r>
            <a:r>
              <a:rPr lang="ru-RU" err="1">
                <a:cs typeface="Calibri"/>
              </a:rPr>
              <a:t>Translate's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text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to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speech</a:t>
            </a:r>
            <a:r>
              <a:rPr lang="ru-RU">
                <a:cs typeface="Calibri"/>
              </a:rPr>
              <a:t> API;</a:t>
            </a:r>
          </a:p>
          <a:p>
            <a:r>
              <a:rPr lang="ru-RU" b="1">
                <a:cs typeface="Calibri"/>
              </a:rPr>
              <a:t>Audio/</a:t>
            </a:r>
            <a:r>
              <a:rPr lang="ru-RU" b="1" err="1">
                <a:cs typeface="Calibri"/>
              </a:rPr>
              <a:t>playsound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to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play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the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record</a:t>
            </a:r>
            <a:r>
              <a:rPr lang="ru-RU">
                <a:cs typeface="Calibri"/>
              </a:rPr>
              <a:t>;</a:t>
            </a:r>
          </a:p>
          <a:p>
            <a:endParaRPr lang="ru-RU">
              <a:cs typeface="Calibri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ABAAE0C-57EA-872F-0EA7-D043FF9485A2}"/>
              </a:ext>
            </a:extLst>
          </p:cNvPr>
          <p:cNvSpPr/>
          <p:nvPr/>
        </p:nvSpPr>
        <p:spPr>
          <a:xfrm>
            <a:off x="1027770" y="1634582"/>
            <a:ext cx="4637048" cy="1793487"/>
          </a:xfrm>
          <a:prstGeom prst="round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audio1">
            <a:hlinkClick r:id="" action="ppaction://media"/>
            <a:extLst>
              <a:ext uri="{FF2B5EF4-FFF2-40B4-BE49-F238E27FC236}">
                <a16:creationId xmlns:a16="http://schemas.microsoft.com/office/drawing/2014/main" id="{7D3CFA9D-F6FA-42F0-38E3-140D4D005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465" y="3825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31400-CAE5-4411-32FE-47A09756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>
                <a:solidFill>
                  <a:srgbClr val="FFFFFF"/>
                </a:solidFill>
              </a:rPr>
              <a:t>BLEU SCORE</a:t>
            </a:r>
            <a:endParaRPr lang="en-US" sz="4800" b="1" i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E1C24A-0ED6-9A72-8DD4-4F3B181E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85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A68F8-3F20-5BC7-8B4A-6060EBD3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BLEU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DAAE4-EC07-7F25-CCD8-3D83E822F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Used libraries:</a:t>
            </a:r>
            <a:endParaRPr lang="en-US" sz="2000" b="1">
              <a:cs typeface="Calibri" panose="020F0502020204030204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The </a:t>
            </a:r>
            <a:r>
              <a:rPr lang="en-US" sz="2000" b="1" err="1"/>
              <a:t>sentence_bleu</a:t>
            </a:r>
            <a:r>
              <a:rPr lang="en-US" sz="2000" b="1"/>
              <a:t>()</a:t>
            </a:r>
            <a:r>
              <a:rPr lang="en-US" sz="2000"/>
              <a:t> from </a:t>
            </a:r>
            <a:r>
              <a:rPr lang="en-US" sz="2000" b="1" err="1"/>
              <a:t>nltk</a:t>
            </a:r>
            <a:r>
              <a:rPr lang="en-US" sz="2000"/>
              <a:t> library provides the evaluation of the generated (candidate) sentence with reference sentences</a:t>
            </a:r>
            <a:endParaRPr lang="en-US" sz="2000">
              <a:cs typeface="Calibri"/>
            </a:endParaRPr>
          </a:p>
          <a:p>
            <a:pPr marL="57150"/>
            <a:r>
              <a:rPr lang="en-US" sz="2000"/>
              <a:t>*</a:t>
            </a:r>
            <a:r>
              <a:rPr lang="en-US"/>
              <a:t>Reference and candidate sentences are provided to this function as tokens</a:t>
            </a:r>
            <a:endParaRPr lang="en-US">
              <a:ea typeface="Calibri"/>
              <a:cs typeface="Calibri"/>
            </a:endParaRPr>
          </a:p>
          <a:p>
            <a:pPr marL="57150"/>
            <a:endParaRPr lang="en-US">
              <a:cs typeface="Calibri" panose="020F0502020204030204"/>
            </a:endParaRPr>
          </a:p>
          <a:p>
            <a:pPr marL="57150"/>
            <a:endParaRPr lang="en-US" sz="2000">
              <a:cs typeface="Calibri" panose="020F0502020204030204"/>
            </a:endParaRPr>
          </a:p>
          <a:p>
            <a:pPr marL="57150"/>
            <a:endParaRPr lang="en-US" sz="2000">
              <a:cs typeface="Calibri" panose="020F0502020204030204"/>
            </a:endParaRPr>
          </a:p>
          <a:p>
            <a:pPr marL="57150"/>
            <a:endParaRPr lang="en-US" sz="2000">
              <a:cs typeface="Calibri" panose="020F0502020204030204"/>
            </a:endParaRPr>
          </a:p>
          <a:p>
            <a:pPr marL="57150"/>
            <a:endParaRPr lang="en-US" sz="2000">
              <a:cs typeface="Calibri" panose="020F0502020204030204"/>
            </a:endParaRPr>
          </a:p>
          <a:p>
            <a:pPr marL="57150"/>
            <a:endParaRPr lang="en-US" sz="2000">
              <a:cs typeface="Calibri" panose="020F0502020204030204"/>
            </a:endParaRPr>
          </a:p>
          <a:p>
            <a:pPr marL="57150"/>
            <a:r>
              <a:rPr lang="en-US" sz="2000">
                <a:ea typeface="Calibri"/>
                <a:cs typeface="Calibri"/>
              </a:rPr>
              <a:t>BLUE-4 is used here</a:t>
            </a:r>
          </a:p>
          <a:p>
            <a:pPr marL="57150"/>
            <a:endParaRPr lang="en-US" sz="2000">
              <a:cs typeface="Calibri" panose="020F0502020204030204"/>
            </a:endParaRPr>
          </a:p>
          <a:p>
            <a:pPr marL="57150"/>
            <a:endParaRPr lang="en-US" sz="2000">
              <a:cs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26247-88C5-382B-C759-A0AA7338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1D46D22-A7AA-1601-048A-74D21F4B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291" y="2676480"/>
            <a:ext cx="4977008" cy="1296271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372B0A-ACFC-711D-D9E3-A834E1E4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/>
              <a:t>https://machinelearninginterview.com/topics/natural-language-processing/bleu-score/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75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8" name="Rectangle 23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09164-C8E3-F9C7-1669-DA6CC179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55" y="334575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BLEU Results</a:t>
            </a:r>
            <a:endParaRPr lang="en-US" b="1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52" name="Рисунок 52">
            <a:extLst>
              <a:ext uri="{FF2B5EF4-FFF2-40B4-BE49-F238E27FC236}">
                <a16:creationId xmlns:a16="http://schemas.microsoft.com/office/drawing/2014/main" id="{B0351B5E-1392-304B-895A-47D6277C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672987"/>
            <a:ext cx="5131088" cy="3014514"/>
          </a:xfrm>
          <a:prstGeom prst="rect">
            <a:avLst/>
          </a:prstGeom>
        </p:spPr>
      </p:pic>
      <p:pic>
        <p:nvPicPr>
          <p:cNvPr id="51" name="Рисунок 51">
            <a:extLst>
              <a:ext uri="{FF2B5EF4-FFF2-40B4-BE49-F238E27FC236}">
                <a16:creationId xmlns:a16="http://schemas.microsoft.com/office/drawing/2014/main" id="{915C4543-0BFB-EDED-3874-5EC68FFA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172022"/>
            <a:ext cx="5131087" cy="3514794"/>
          </a:xfrm>
          <a:prstGeom prst="rect">
            <a:avLst/>
          </a:prstGeom>
        </p:spPr>
      </p:pic>
      <p:sp>
        <p:nvSpPr>
          <p:cNvPr id="233" name="Номер слайда 232">
            <a:extLst>
              <a:ext uri="{FF2B5EF4-FFF2-40B4-BE49-F238E27FC236}">
                <a16:creationId xmlns:a16="http://schemas.microsoft.com/office/drawing/2014/main" id="{DCADDCB7-141D-6267-A2AB-1F7EEE53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8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31400-CAE5-4411-32FE-47A09756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Human Evaluation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E1C24A-0ED6-9A72-8DD4-4F3B181E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0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CE0F29-DA86-358C-D512-9533CF9E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4857BC2C-6228-858B-462C-04662EB4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2025"/>
          </a:xfrm>
        </p:spPr>
        <p:txBody>
          <a:bodyPr/>
          <a:lstStyle/>
          <a:p>
            <a:r>
              <a:rPr lang="ru-RU" sz="4400" b="1">
                <a:ea typeface="Calibri Light"/>
                <a:cs typeface="Calibri Light"/>
              </a:rPr>
              <a:t>Human</a:t>
            </a:r>
            <a:r>
              <a:rPr lang="ru-RU" b="1">
                <a:ea typeface="Calibri Light"/>
                <a:cs typeface="Calibri Light"/>
              </a:rPr>
              <a:t> </a:t>
            </a:r>
            <a:r>
              <a:rPr lang="ru-RU" sz="4400" b="1" err="1">
                <a:ea typeface="Calibri Light"/>
                <a:cs typeface="Calibri Light"/>
              </a:rPr>
              <a:t>evaluation</a:t>
            </a:r>
            <a:endParaRPr lang="ru-RU" sz="4400" b="1" err="1">
              <a:cs typeface="Calibri Light" panose="020F0302020204030204"/>
            </a:endParaRPr>
          </a:p>
        </p:txBody>
      </p:sp>
      <p:sp>
        <p:nvSpPr>
          <p:cNvPr id="29" name="Объект 6">
            <a:extLst>
              <a:ext uri="{FF2B5EF4-FFF2-40B4-BE49-F238E27FC236}">
                <a16:creationId xmlns:a16="http://schemas.microsoft.com/office/drawing/2014/main" id="{5F6AC4FB-3102-1B43-C069-3166EA2B3112}"/>
              </a:ext>
            </a:extLst>
          </p:cNvPr>
          <p:cNvSpPr txBox="1">
            <a:spLocks/>
          </p:cNvSpPr>
          <p:nvPr/>
        </p:nvSpPr>
        <p:spPr>
          <a:xfrm>
            <a:off x="6670046" y="2237714"/>
            <a:ext cx="4683312" cy="2404730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err="1">
                <a:cs typeface="Calibri"/>
              </a:rPr>
              <a:t>Approach</a:t>
            </a:r>
            <a:endParaRPr lang="ru-RU" b="1">
              <a:cs typeface="Calibri"/>
            </a:endParaRPr>
          </a:p>
          <a:p>
            <a:r>
              <a:rPr lang="ru-RU" err="1">
                <a:cs typeface="Calibri"/>
              </a:rPr>
              <a:t>Estimation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folder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consist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of</a:t>
            </a:r>
            <a:r>
              <a:rPr lang="ru-RU">
                <a:cs typeface="Calibri"/>
              </a:rPr>
              <a:t> 7 </a:t>
            </a:r>
            <a:r>
              <a:rPr lang="ru-RU" err="1">
                <a:cs typeface="Calibri"/>
              </a:rPr>
              <a:t>pictures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that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were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taken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from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our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galleries</a:t>
            </a:r>
            <a:r>
              <a:rPr lang="ru-RU">
                <a:cs typeface="Calibri"/>
              </a:rPr>
              <a:t>;</a:t>
            </a:r>
          </a:p>
          <a:p>
            <a:r>
              <a:rPr lang="ru-RU">
                <a:cs typeface="Calibri"/>
              </a:rPr>
              <a:t>8 </a:t>
            </a:r>
            <a:r>
              <a:rPr lang="ru-RU" err="1">
                <a:cs typeface="Calibri"/>
              </a:rPr>
              <a:t>people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were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evaluating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every</a:t>
            </a:r>
            <a:r>
              <a:rPr lang="ru-RU">
                <a:cs typeface="Calibri"/>
              </a:rPr>
              <a:t> </a:t>
            </a:r>
            <a:r>
              <a:rPr lang="ru-RU" err="1">
                <a:cs typeface="Calibri"/>
              </a:rPr>
              <a:t>generated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caption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from</a:t>
            </a:r>
            <a:r>
              <a:rPr lang="ru-RU">
                <a:cs typeface="Calibri"/>
              </a:rPr>
              <a:t> 1 </a:t>
            </a:r>
            <a:r>
              <a:rPr lang="ru-RU" err="1">
                <a:cs typeface="Calibri"/>
              </a:rPr>
              <a:t>to</a:t>
            </a:r>
            <a:r>
              <a:rPr lang="ru-RU">
                <a:cs typeface="Calibri"/>
              </a:rPr>
              <a:t> 4;</a:t>
            </a:r>
          </a:p>
          <a:p>
            <a:r>
              <a:rPr lang="ru-RU">
                <a:ea typeface="Calibri"/>
                <a:cs typeface="Calibri"/>
              </a:rPr>
              <a:t>To </a:t>
            </a:r>
            <a:r>
              <a:rPr lang="ru-RU" err="1">
                <a:ea typeface="Calibri"/>
                <a:cs typeface="Calibri"/>
              </a:rPr>
              <a:t>remove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the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bias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every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person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who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did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evaluation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wasn't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informed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about</a:t>
            </a:r>
            <a:r>
              <a:rPr lang="ru-RU">
                <a:ea typeface="Calibri"/>
                <a:cs typeface="Calibri"/>
              </a:rPr>
              <a:t> </a:t>
            </a:r>
            <a:r>
              <a:rPr lang="ru-RU" err="1">
                <a:ea typeface="Calibri"/>
                <a:cs typeface="Calibri"/>
              </a:rPr>
              <a:t>the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algorithms</a:t>
            </a:r>
            <a:r>
              <a:rPr lang="ru-RU">
                <a:ea typeface="Calibri"/>
                <a:cs typeface="Calibri"/>
              </a:rPr>
              <a:t> </a:t>
            </a:r>
            <a:r>
              <a:rPr lang="ru-RU" err="1">
                <a:ea typeface="Calibri"/>
                <a:cs typeface="Calibri"/>
              </a:rPr>
              <a:t>changes</a:t>
            </a:r>
            <a:r>
              <a:rPr lang="ru-RU">
                <a:ea typeface="Calibri"/>
                <a:cs typeface="Calibri"/>
              </a:rPr>
              <a:t>;</a:t>
            </a:r>
            <a:endParaRPr lang="ru-RU">
              <a:cs typeface="Calibri"/>
            </a:endParaRPr>
          </a:p>
          <a:p>
            <a:r>
              <a:rPr lang="ru-RU">
                <a:cs typeface="Calibri"/>
              </a:rPr>
              <a:t>Final </a:t>
            </a:r>
            <a:r>
              <a:rPr lang="ru-RU" err="1">
                <a:cs typeface="Calibri"/>
              </a:rPr>
              <a:t>value</a:t>
            </a:r>
            <a:r>
              <a:rPr lang="ru-RU">
                <a:cs typeface="Calibri"/>
              </a:rPr>
              <a:t> </a:t>
            </a:r>
            <a:r>
              <a:rPr lang="ru-RU" err="1">
                <a:cs typeface="Calibri"/>
              </a:rPr>
              <a:t>is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taken</a:t>
            </a:r>
            <a:r>
              <a:rPr lang="ru-RU">
                <a:cs typeface="Calibri"/>
              </a:rPr>
              <a:t> </a:t>
            </a:r>
            <a:r>
              <a:rPr lang="ru-RU" err="1">
                <a:cs typeface="Calibri"/>
              </a:rPr>
              <a:t>as</a:t>
            </a:r>
            <a:r>
              <a:rPr lang="ru-RU">
                <a:cs typeface="Calibri"/>
              </a:rPr>
              <a:t> a </a:t>
            </a:r>
            <a:r>
              <a:rPr lang="ru-RU" err="1">
                <a:cs typeface="Calibri"/>
              </a:rPr>
              <a:t>mean</a:t>
            </a:r>
            <a:r>
              <a:rPr lang="ru-RU">
                <a:cs typeface="Calibri"/>
              </a:rPr>
              <a:t>;</a:t>
            </a:r>
          </a:p>
        </p:txBody>
      </p:sp>
      <p:pic>
        <p:nvPicPr>
          <p:cNvPr id="8" name="Рисунок 8" descr="Расширение бизнеса со сплошной заливкой">
            <a:extLst>
              <a:ext uri="{FF2B5EF4-FFF2-40B4-BE49-F238E27FC236}">
                <a16:creationId xmlns:a16="http://schemas.microsoft.com/office/drawing/2014/main" id="{84AFC99D-4A3D-9EBE-286A-E2965BE8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2284" y="4649291"/>
            <a:ext cx="1026127" cy="1006474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ED10D0D-F955-BFFA-EDF0-FB60F9B86951}"/>
              </a:ext>
            </a:extLst>
          </p:cNvPr>
          <p:cNvGrpSpPr/>
          <p:nvPr/>
        </p:nvGrpSpPr>
        <p:grpSpPr>
          <a:xfrm>
            <a:off x="1570585" y="1921171"/>
            <a:ext cx="2958214" cy="3418113"/>
            <a:chOff x="2155133" y="2004678"/>
            <a:chExt cx="2958214" cy="3418113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C0D7D686-EDD3-BC9B-3881-68FFBB51872C}"/>
                </a:ext>
              </a:extLst>
            </p:cNvPr>
            <p:cNvSpPr/>
            <p:nvPr/>
          </p:nvSpPr>
          <p:spPr>
            <a:xfrm>
              <a:off x="3723735" y="4034156"/>
              <a:ext cx="1389612" cy="13886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ru-RU">
                  <a:ea typeface="Calibri"/>
                  <a:cs typeface="Calibri"/>
                </a:rPr>
                <a:t>Personal</a:t>
              </a:r>
            </a:p>
            <a:p>
              <a:pPr algn="ctr"/>
              <a:r>
                <a:rPr lang="ru-RU" err="1">
                  <a:ea typeface="Calibri"/>
                  <a:cs typeface="Calibri"/>
                </a:rPr>
                <a:t>Images</a:t>
              </a: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4F49CD4E-495E-F3E6-6B9B-F36740A1FBE7}"/>
                </a:ext>
              </a:extLst>
            </p:cNvPr>
            <p:cNvSpPr/>
            <p:nvPr/>
          </p:nvSpPr>
          <p:spPr>
            <a:xfrm>
              <a:off x="2155133" y="2004678"/>
              <a:ext cx="1180526" cy="11790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ru-RU"/>
            </a:p>
          </p:txBody>
        </p:sp>
        <p:pic>
          <p:nvPicPr>
            <p:cNvPr id="36" name="Рисунок 36">
              <a:extLst>
                <a:ext uri="{FF2B5EF4-FFF2-40B4-BE49-F238E27FC236}">
                  <a16:creationId xmlns:a16="http://schemas.microsoft.com/office/drawing/2014/main" id="{50083122-BF08-95D2-B65D-DCE0F95E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8330" y="2352509"/>
              <a:ext cx="466947" cy="480801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</p:pic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DE7FD452-788B-411B-0F70-65DE7C9840A9}"/>
                </a:ext>
              </a:extLst>
            </p:cNvPr>
            <p:cNvCxnSpPr/>
            <p:nvPr/>
          </p:nvCxnSpPr>
          <p:spPr>
            <a:xfrm>
              <a:off x="3045425" y="3049243"/>
              <a:ext cx="1050735" cy="1369231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28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CE0F29-DA86-358C-D512-9533CF9E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rgbClr val="FFFFFF"/>
              </a:solidFill>
            </a:endParaRPr>
          </a:p>
        </p:txBody>
      </p:sp>
      <p:cxnSp>
        <p:nvCxnSpPr>
          <p:cNvPr id="8" name="Straight Connector 18">
            <a:extLst>
              <a:ext uri="{FF2B5EF4-FFF2-40B4-BE49-F238E27FC236}">
                <a16:creationId xmlns:a16="http://schemas.microsoft.com/office/drawing/2014/main" id="{3D24AD5E-C4C0-1BCD-12F8-05A661B3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D4D4D195-6F7F-D92D-6E76-3B284013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2">
            <a:extLst>
              <a:ext uri="{FF2B5EF4-FFF2-40B4-BE49-F238E27FC236}">
                <a16:creationId xmlns:a16="http://schemas.microsoft.com/office/drawing/2014/main" id="{177A4B77-EF07-CABA-C538-95405B3B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FBBDC395-619F-71FD-8C76-6B17402D88DE}"/>
              </a:ext>
            </a:extLst>
          </p:cNvPr>
          <p:cNvGrpSpPr/>
          <p:nvPr/>
        </p:nvGrpSpPr>
        <p:grpSpPr>
          <a:xfrm>
            <a:off x="818662" y="836935"/>
            <a:ext cx="5279476" cy="1114958"/>
            <a:chOff x="818662" y="836935"/>
            <a:chExt cx="5279476" cy="1114958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B09B3B4C-FF3F-4D11-9E9D-BA184CF4944F}"/>
                </a:ext>
              </a:extLst>
            </p:cNvPr>
            <p:cNvGrpSpPr/>
            <p:nvPr/>
          </p:nvGrpSpPr>
          <p:grpSpPr>
            <a:xfrm>
              <a:off x="818662" y="875567"/>
              <a:ext cx="5208689" cy="1076326"/>
              <a:chOff x="818662" y="875567"/>
              <a:chExt cx="5208689" cy="1076326"/>
            </a:xfrm>
          </p:grpSpPr>
          <p:cxnSp>
            <p:nvCxnSpPr>
              <p:cNvPr id="9" name="Прямая со стрелкой 8">
                <a:extLst>
                  <a:ext uri="{FF2B5EF4-FFF2-40B4-BE49-F238E27FC236}">
                    <a16:creationId xmlns:a16="http://schemas.microsoft.com/office/drawing/2014/main" id="{F19DC559-4D23-D4B0-EAAB-9F2CEFF5DC7F}"/>
                  </a:ext>
                </a:extLst>
              </p:cNvPr>
              <p:cNvCxnSpPr/>
              <p:nvPr/>
            </p:nvCxnSpPr>
            <p:spPr>
              <a:xfrm flipH="1">
                <a:off x="818662" y="1193800"/>
                <a:ext cx="717061" cy="758093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Блок-схема: альтернативный процесс 6">
                <a:extLst>
                  <a:ext uri="{FF2B5EF4-FFF2-40B4-BE49-F238E27FC236}">
                    <a16:creationId xmlns:a16="http://schemas.microsoft.com/office/drawing/2014/main" id="{5436CA6B-DE88-8712-6B55-82B99CE0F977}"/>
                  </a:ext>
                </a:extLst>
              </p:cNvPr>
              <p:cNvSpPr/>
              <p:nvPr/>
            </p:nvSpPr>
            <p:spPr>
              <a:xfrm>
                <a:off x="1349993" y="875567"/>
                <a:ext cx="4677358" cy="536317"/>
              </a:xfrm>
              <a:prstGeom prst="flowChartAlternateProcess">
                <a:avLst/>
              </a:prstGeom>
              <a:solidFill>
                <a:schemeClr val="bg1"/>
              </a:solid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7EEAFB9-2CBA-E849-7C96-E43552B94656}"/>
                </a:ext>
              </a:extLst>
            </p:cNvPr>
            <p:cNvSpPr txBox="1"/>
            <p:nvPr/>
          </p:nvSpPr>
          <p:spPr>
            <a:xfrm>
              <a:off x="1376951" y="836935"/>
              <a:ext cx="4721187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1600" b="1">
                  <a:cs typeface="Calibri"/>
                </a:rPr>
                <a:t>A </a:t>
              </a:r>
              <a:r>
                <a:rPr lang="ru-RU" sz="1600" b="1" err="1">
                  <a:cs typeface="Calibri"/>
                </a:rPr>
                <a:t>woman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in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black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dress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is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standing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in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front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of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restaurant</a:t>
              </a:r>
              <a:endParaRPr lang="ru-RU" sz="1600" b="1">
                <a:cs typeface="Calibri"/>
              </a:endParaRP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52A3398-38FF-8B7F-8864-872736F22773}"/>
              </a:ext>
            </a:extLst>
          </p:cNvPr>
          <p:cNvGrpSpPr/>
          <p:nvPr/>
        </p:nvGrpSpPr>
        <p:grpSpPr>
          <a:xfrm>
            <a:off x="514468" y="4959104"/>
            <a:ext cx="5094290" cy="1076326"/>
            <a:chOff x="514468" y="4959104"/>
            <a:chExt cx="5094290" cy="1076326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E0AC700B-DBFB-1284-78B7-60B64B914344}"/>
                </a:ext>
              </a:extLst>
            </p:cNvPr>
            <p:cNvGrpSpPr/>
            <p:nvPr/>
          </p:nvGrpSpPr>
          <p:grpSpPr>
            <a:xfrm rot="10800000">
              <a:off x="515815" y="4959104"/>
              <a:ext cx="5092943" cy="1076326"/>
              <a:chOff x="818662" y="875567"/>
              <a:chExt cx="5092943" cy="1076326"/>
            </a:xfrm>
          </p:grpSpPr>
          <p:cxnSp>
            <p:nvCxnSpPr>
              <p:cNvPr id="24" name="Прямая со стрелкой 23">
                <a:extLst>
                  <a:ext uri="{FF2B5EF4-FFF2-40B4-BE49-F238E27FC236}">
                    <a16:creationId xmlns:a16="http://schemas.microsoft.com/office/drawing/2014/main" id="{29F21B3B-E44A-1EEC-3B18-95EB22415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8662" y="1193800"/>
                <a:ext cx="717061" cy="758093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Блок-схема: альтернативный процесс 24">
                <a:extLst>
                  <a:ext uri="{FF2B5EF4-FFF2-40B4-BE49-F238E27FC236}">
                    <a16:creationId xmlns:a16="http://schemas.microsoft.com/office/drawing/2014/main" id="{754F86D6-A623-B4E6-1EEF-DEEC77AD0C13}"/>
                  </a:ext>
                </a:extLst>
              </p:cNvPr>
              <p:cNvSpPr/>
              <p:nvPr/>
            </p:nvSpPr>
            <p:spPr>
              <a:xfrm>
                <a:off x="1398221" y="875567"/>
                <a:ext cx="4513384" cy="459153"/>
              </a:xfrm>
              <a:prstGeom prst="flowChartAlternateProcess">
                <a:avLst/>
              </a:prstGeom>
              <a:solidFill>
                <a:schemeClr val="bg1"/>
              </a:solid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E5C3A5-99AD-8657-6C13-EAC210E8A699}"/>
                </a:ext>
              </a:extLst>
            </p:cNvPr>
            <p:cNvSpPr txBox="1"/>
            <p:nvPr/>
          </p:nvSpPr>
          <p:spPr>
            <a:xfrm>
              <a:off x="514468" y="5622207"/>
              <a:ext cx="446416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1600" b="1">
                  <a:cs typeface="Calibri"/>
                </a:rPr>
                <a:t>A </a:t>
              </a:r>
              <a:r>
                <a:rPr lang="ru-RU" sz="1600" b="1" err="1">
                  <a:cs typeface="Calibri"/>
                </a:rPr>
                <a:t>woman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in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blue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jacket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and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hat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sits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on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bench</a:t>
              </a:r>
              <a:endParaRPr lang="ru-RU" sz="1600" b="1">
                <a:cs typeface="Calibri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E6AB064A-DC10-EF36-B8A0-6D306C67F6B0}"/>
              </a:ext>
            </a:extLst>
          </p:cNvPr>
          <p:cNvGrpSpPr/>
          <p:nvPr/>
        </p:nvGrpSpPr>
        <p:grpSpPr>
          <a:xfrm>
            <a:off x="6367585" y="833112"/>
            <a:ext cx="5380672" cy="1273110"/>
            <a:chOff x="6367585" y="833112"/>
            <a:chExt cx="5380672" cy="1273110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79053971-C831-B3AE-21C2-82EA4468AEA4}"/>
                </a:ext>
              </a:extLst>
            </p:cNvPr>
            <p:cNvGrpSpPr/>
            <p:nvPr/>
          </p:nvGrpSpPr>
          <p:grpSpPr>
            <a:xfrm>
              <a:off x="6367585" y="875567"/>
              <a:ext cx="5372664" cy="1230655"/>
              <a:chOff x="818662" y="875567"/>
              <a:chExt cx="5092943" cy="1076326"/>
            </a:xfrm>
          </p:grpSpPr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FC73ADDA-474E-23CA-360E-D5F628AB2B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8662" y="1193800"/>
                <a:ext cx="717061" cy="758093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Блок-схема: альтернативный процесс 21">
                <a:extLst>
                  <a:ext uri="{FF2B5EF4-FFF2-40B4-BE49-F238E27FC236}">
                    <a16:creationId xmlns:a16="http://schemas.microsoft.com/office/drawing/2014/main" id="{5E252D4A-14A1-DB6B-ACA3-E62647216DFD}"/>
                  </a:ext>
                </a:extLst>
              </p:cNvPr>
              <p:cNvSpPr/>
              <p:nvPr/>
            </p:nvSpPr>
            <p:spPr>
              <a:xfrm>
                <a:off x="1398221" y="875567"/>
                <a:ext cx="4513384" cy="459153"/>
              </a:xfrm>
              <a:prstGeom prst="flowChartAlternateProcess">
                <a:avLst/>
              </a:prstGeom>
              <a:solidFill>
                <a:schemeClr val="bg1"/>
              </a:solid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E09ADB-B7DF-4408-E451-C8E43DB1C754}"/>
                </a:ext>
              </a:extLst>
            </p:cNvPr>
            <p:cNvSpPr txBox="1"/>
            <p:nvPr/>
          </p:nvSpPr>
          <p:spPr>
            <a:xfrm>
              <a:off x="6998134" y="833112"/>
              <a:ext cx="4750123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1600" b="1">
                  <a:cs typeface="Calibri"/>
                </a:rPr>
                <a:t>A </a:t>
              </a:r>
              <a:r>
                <a:rPr lang="ru-RU" sz="1600" b="1" err="1">
                  <a:cs typeface="Calibri"/>
                </a:rPr>
                <a:t>woman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in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white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shirt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is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standing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next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to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large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rock</a:t>
              </a:r>
              <a:endParaRPr lang="ru-RU" sz="1600" b="1">
                <a:cs typeface="Calibri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600DB5D-68FB-2887-9E20-1CA1E5332668}"/>
              </a:ext>
            </a:extLst>
          </p:cNvPr>
          <p:cNvGrpSpPr/>
          <p:nvPr/>
        </p:nvGrpSpPr>
        <p:grpSpPr>
          <a:xfrm>
            <a:off x="6121296" y="4959105"/>
            <a:ext cx="5095001" cy="1076326"/>
            <a:chOff x="6121296" y="4959105"/>
            <a:chExt cx="5095001" cy="1076326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190E09A6-D5AF-8C65-740B-C97E454B286E}"/>
                </a:ext>
              </a:extLst>
            </p:cNvPr>
            <p:cNvGrpSpPr/>
            <p:nvPr/>
          </p:nvGrpSpPr>
          <p:grpSpPr>
            <a:xfrm rot="10800000">
              <a:off x="6123354" y="4959105"/>
              <a:ext cx="5092943" cy="1076326"/>
              <a:chOff x="818662" y="875567"/>
              <a:chExt cx="5092943" cy="1076326"/>
            </a:xfrm>
          </p:grpSpPr>
          <p:cxnSp>
            <p:nvCxnSpPr>
              <p:cNvPr id="27" name="Прямая со стрелкой 26">
                <a:extLst>
                  <a:ext uri="{FF2B5EF4-FFF2-40B4-BE49-F238E27FC236}">
                    <a16:creationId xmlns:a16="http://schemas.microsoft.com/office/drawing/2014/main" id="{B66A5012-70DD-B00D-A045-909F60F16A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8662" y="1193800"/>
                <a:ext cx="717061" cy="758093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Блок-схема: альтернативный процесс 27">
                <a:extLst>
                  <a:ext uri="{FF2B5EF4-FFF2-40B4-BE49-F238E27FC236}">
                    <a16:creationId xmlns:a16="http://schemas.microsoft.com/office/drawing/2014/main" id="{DDB26BC1-CE06-5339-547C-8B5ED3EBC21B}"/>
                  </a:ext>
                </a:extLst>
              </p:cNvPr>
              <p:cNvSpPr/>
              <p:nvPr/>
            </p:nvSpPr>
            <p:spPr>
              <a:xfrm>
                <a:off x="1398221" y="875567"/>
                <a:ext cx="4513384" cy="459153"/>
              </a:xfrm>
              <a:prstGeom prst="flowChartAlternateProcess">
                <a:avLst/>
              </a:prstGeom>
              <a:solidFill>
                <a:schemeClr val="bg1"/>
              </a:solid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22EF04-2AB9-C329-730B-6847454D99E1}"/>
                </a:ext>
              </a:extLst>
            </p:cNvPr>
            <p:cNvSpPr txBox="1"/>
            <p:nvPr/>
          </p:nvSpPr>
          <p:spPr>
            <a:xfrm>
              <a:off x="6121296" y="5620410"/>
              <a:ext cx="4431820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1600" b="1">
                  <a:cs typeface="Calibri"/>
                </a:rPr>
                <a:t>A </a:t>
              </a:r>
              <a:r>
                <a:rPr lang="ru-RU" sz="1600" b="1" err="1">
                  <a:cs typeface="Calibri"/>
                </a:rPr>
                <a:t>boy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in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blue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shirt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is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sitting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on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dirt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path</a:t>
              </a:r>
              <a:endParaRPr lang="ru-RU" sz="1600" b="1">
                <a:cs typeface="Calibri"/>
              </a:endParaRPr>
            </a:p>
          </p:txBody>
        </p:sp>
      </p:grpSp>
      <p:pic>
        <p:nvPicPr>
          <p:cNvPr id="6" name="Рисунок 10" descr="Изображение выглядит как человек, стол, внутренний, ресторан&#10;&#10;Автоматически созданное описание">
            <a:extLst>
              <a:ext uri="{FF2B5EF4-FFF2-40B4-BE49-F238E27FC236}">
                <a16:creationId xmlns:a16="http://schemas.microsoft.com/office/drawing/2014/main" id="{882B11CD-9AA7-1E9F-F05B-570BB48A4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67919"/>
            <a:ext cx="2560320" cy="3516016"/>
          </a:xfrm>
          <a:prstGeom prst="rect">
            <a:avLst/>
          </a:prstGeom>
        </p:spPr>
      </p:pic>
      <p:pic>
        <p:nvPicPr>
          <p:cNvPr id="11" name="Рисунок 6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B3FDB212-F05C-9BD7-1B07-0AAFE061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31" y="1680254"/>
            <a:ext cx="2560320" cy="3491346"/>
          </a:xfrm>
          <a:prstGeom prst="rect">
            <a:avLst/>
          </a:prstGeom>
        </p:spPr>
      </p:pic>
      <p:pic>
        <p:nvPicPr>
          <p:cNvPr id="17" name="Рисунок 7" descr="Изображение выглядит как еда, тарелка, чаша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5B4BD1F2-DBFD-00FC-5BF5-2936882FB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26" y="1688153"/>
            <a:ext cx="2560320" cy="3475547"/>
          </a:xfrm>
          <a:prstGeom prst="rect">
            <a:avLst/>
          </a:prstGeom>
        </p:spPr>
      </p:pic>
      <p:pic>
        <p:nvPicPr>
          <p:cNvPr id="21" name="Рисунок 8" descr="Изображение выглядит как трава, дерево, внешний, лес&#10;&#10;Автоматически созданное описание">
            <a:extLst>
              <a:ext uri="{FF2B5EF4-FFF2-40B4-BE49-F238E27FC236}">
                <a16:creationId xmlns:a16="http://schemas.microsoft.com/office/drawing/2014/main" id="{8F0867EF-BAC6-C539-0BEC-386F836A9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662" y="1711427"/>
            <a:ext cx="256032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2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ED2B1-6D49-5322-997F-A5D54454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err="1">
                <a:ea typeface="Calibri Light"/>
                <a:cs typeface="Calibri Light"/>
              </a:rPr>
              <a:t>Further</a:t>
            </a:r>
            <a:r>
              <a:rPr lang="ru-RU" b="1">
                <a:ea typeface="Calibri Light"/>
                <a:cs typeface="Calibri Light"/>
              </a:rPr>
              <a:t> </a:t>
            </a:r>
            <a:r>
              <a:rPr lang="ru-RU" b="1" err="1">
                <a:ea typeface="Calibri Light"/>
                <a:cs typeface="Calibri Light"/>
              </a:rPr>
              <a:t>improvements</a:t>
            </a:r>
            <a:endParaRPr lang="ru-RU" b="1">
              <a:ea typeface="Calibri Light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42AF05-3BD8-B8A4-DA2D-981CC1692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181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>
                <a:ea typeface="+mn-lt"/>
                <a:cs typeface="+mn-lt"/>
              </a:rPr>
              <a:t>Use our own pictures (for training or evaluation);</a:t>
            </a:r>
          </a:p>
          <a:p>
            <a:r>
              <a:rPr lang="en-IN">
                <a:ea typeface="+mn-lt"/>
                <a:cs typeface="+mn-lt"/>
              </a:rPr>
              <a:t>Since we use smaller dataset we can change hyperparameters and try different regularization techniques such as augmentation;</a:t>
            </a:r>
            <a:endParaRPr lang="ru-RU">
              <a:ea typeface="Calibri"/>
              <a:cs typeface="Calibri"/>
            </a:endParaRPr>
          </a:p>
          <a:p>
            <a:r>
              <a:rPr lang="en-IN">
                <a:ea typeface="+mn-lt"/>
                <a:cs typeface="+mn-lt"/>
              </a:rPr>
              <a:t>Convert the text description into speech;</a:t>
            </a:r>
          </a:p>
          <a:p>
            <a:r>
              <a:rPr lang="en-IN">
                <a:ea typeface="+mn-lt"/>
                <a:cs typeface="+mn-lt"/>
              </a:rPr>
              <a:t>Human Evaluation can be done with more people (7-10);</a:t>
            </a:r>
            <a:endParaRPr lang="en-US">
              <a:ea typeface="+mn-lt"/>
              <a:cs typeface="+mn-lt"/>
            </a:endParaRPr>
          </a:p>
          <a:p>
            <a:r>
              <a:rPr lang="en-IN">
                <a:ea typeface="+mn-lt"/>
                <a:cs typeface="+mn-lt"/>
              </a:rPr>
              <a:t>Borrow approach of LSTM part from another papers;</a:t>
            </a:r>
          </a:p>
          <a:p>
            <a:r>
              <a:rPr lang="en-IN">
                <a:ea typeface="+mn-lt"/>
                <a:cs typeface="+mn-lt"/>
              </a:rPr>
              <a:t>Novel descriptions can be added into vocabulary of reference sentences;</a:t>
            </a:r>
          </a:p>
          <a:p>
            <a:r>
              <a:rPr lang="en-IN">
                <a:ea typeface="+mn-lt"/>
                <a:cs typeface="+mn-lt"/>
              </a:rPr>
              <a:t>Check how the model works using unsupervised data;</a:t>
            </a:r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ECFA15F-A96B-4AE1-3BFF-5FA293EF9EF5}"/>
              </a:ext>
            </a:extLst>
          </p:cNvPr>
          <p:cNvSpPr/>
          <p:nvPr/>
        </p:nvSpPr>
        <p:spPr>
          <a:xfrm>
            <a:off x="775048" y="1713244"/>
            <a:ext cx="10333972" cy="2536520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632CE4-8F7D-1DAE-3D7E-70B9C308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dirty="0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33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CE0F29-DA86-358C-D512-9533CF9E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rgbClr val="FFFFFF"/>
              </a:solidFill>
            </a:endParaRPr>
          </a:p>
        </p:txBody>
      </p:sp>
      <p:cxnSp>
        <p:nvCxnSpPr>
          <p:cNvPr id="3" name="Straight Connector 18">
            <a:extLst>
              <a:ext uri="{FF2B5EF4-FFF2-40B4-BE49-F238E27FC236}">
                <a16:creationId xmlns:a16="http://schemas.microsoft.com/office/drawing/2014/main" id="{93C82F61-BA0F-E33E-0894-EB526395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 descr="Изображение выглядит как дерево, внешний, собака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5A7601FE-509D-1C53-520B-57D35455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76" y="2099423"/>
            <a:ext cx="3537345" cy="2653008"/>
          </a:xfrm>
          <a:prstGeom prst="rect">
            <a:avLst/>
          </a:prstGeom>
        </p:spPr>
      </p:pic>
      <p:cxnSp>
        <p:nvCxnSpPr>
          <p:cNvPr id="7" name="Straight Connector 20">
            <a:extLst>
              <a:ext uri="{FF2B5EF4-FFF2-40B4-BE49-F238E27FC236}">
                <a16:creationId xmlns:a16="http://schemas.microsoft.com/office/drawing/2014/main" id="{BE548A51-5571-0826-A573-769BE4419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4C4EF642-D287-4E3A-3AE4-BB9F37CEBA36}"/>
              </a:ext>
            </a:extLst>
          </p:cNvPr>
          <p:cNvGrpSpPr/>
          <p:nvPr/>
        </p:nvGrpSpPr>
        <p:grpSpPr>
          <a:xfrm>
            <a:off x="662354" y="807182"/>
            <a:ext cx="5092943" cy="1076326"/>
            <a:chOff x="662354" y="807182"/>
            <a:chExt cx="5092943" cy="107632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57D39B4B-76D4-11B2-1312-C68F2AC749B5}"/>
                </a:ext>
              </a:extLst>
            </p:cNvPr>
            <p:cNvGrpSpPr/>
            <p:nvPr/>
          </p:nvGrpSpPr>
          <p:grpSpPr>
            <a:xfrm>
              <a:off x="662354" y="807182"/>
              <a:ext cx="5092943" cy="1076326"/>
              <a:chOff x="818662" y="875567"/>
              <a:chExt cx="5092943" cy="1076326"/>
            </a:xfrm>
          </p:grpSpPr>
          <p:cxnSp>
            <p:nvCxnSpPr>
              <p:cNvPr id="8" name="Прямая со стрелкой 7">
                <a:extLst>
                  <a:ext uri="{FF2B5EF4-FFF2-40B4-BE49-F238E27FC236}">
                    <a16:creationId xmlns:a16="http://schemas.microsoft.com/office/drawing/2014/main" id="{2D2AEEAB-C4C7-4FB7-7C24-90C90500CEB6}"/>
                  </a:ext>
                </a:extLst>
              </p:cNvPr>
              <p:cNvCxnSpPr/>
              <p:nvPr/>
            </p:nvCxnSpPr>
            <p:spPr>
              <a:xfrm flipH="1">
                <a:off x="818662" y="1193800"/>
                <a:ext cx="717061" cy="758093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Блок-схема: альтернативный процесс 10">
                <a:extLst>
                  <a:ext uri="{FF2B5EF4-FFF2-40B4-BE49-F238E27FC236}">
                    <a16:creationId xmlns:a16="http://schemas.microsoft.com/office/drawing/2014/main" id="{E683E4C3-C965-28B4-8D1E-FAA9B4DC19D8}"/>
                  </a:ext>
                </a:extLst>
              </p:cNvPr>
              <p:cNvSpPr/>
              <p:nvPr/>
            </p:nvSpPr>
            <p:spPr>
              <a:xfrm>
                <a:off x="1398221" y="875567"/>
                <a:ext cx="4513384" cy="459153"/>
              </a:xfrm>
              <a:prstGeom prst="flowChartAlternateProcess">
                <a:avLst/>
              </a:prstGeom>
              <a:solidFill>
                <a:schemeClr val="bg1"/>
              </a:solid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FAB475-151A-646F-2164-A337E210C90F}"/>
                </a:ext>
              </a:extLst>
            </p:cNvPr>
            <p:cNvSpPr txBox="1"/>
            <p:nvPr/>
          </p:nvSpPr>
          <p:spPr>
            <a:xfrm>
              <a:off x="1319078" y="865872"/>
              <a:ext cx="437394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1600" b="1">
                  <a:cs typeface="Calibri"/>
                </a:rPr>
                <a:t>A </a:t>
              </a:r>
              <a:r>
                <a:rPr lang="ru-RU" sz="1600" b="1" err="1">
                  <a:cs typeface="Calibri"/>
                </a:rPr>
                <a:t>small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dog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is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jumping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on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bed</a:t>
              </a:r>
              <a:endParaRPr lang="ru-RU" sz="1600" b="1">
                <a:cs typeface="Calibri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8CC1A42-B78B-FB31-4BFF-0B1CC1CCDB81}"/>
              </a:ext>
            </a:extLst>
          </p:cNvPr>
          <p:cNvGrpSpPr/>
          <p:nvPr/>
        </p:nvGrpSpPr>
        <p:grpSpPr>
          <a:xfrm>
            <a:off x="6289431" y="864962"/>
            <a:ext cx="5287573" cy="1243239"/>
            <a:chOff x="6289431" y="864962"/>
            <a:chExt cx="5287573" cy="1243239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B8DDCD22-3239-D952-0C09-2E29BB009409}"/>
                </a:ext>
              </a:extLst>
            </p:cNvPr>
            <p:cNvGrpSpPr/>
            <p:nvPr/>
          </p:nvGrpSpPr>
          <p:grpSpPr>
            <a:xfrm>
              <a:off x="6289431" y="867901"/>
              <a:ext cx="5285854" cy="1240300"/>
              <a:chOff x="818662" y="875567"/>
              <a:chExt cx="5092943" cy="1076326"/>
            </a:xfrm>
          </p:grpSpPr>
          <p:cxnSp>
            <p:nvCxnSpPr>
              <p:cNvPr id="16" name="Прямая со стрелкой 15">
                <a:extLst>
                  <a:ext uri="{FF2B5EF4-FFF2-40B4-BE49-F238E27FC236}">
                    <a16:creationId xmlns:a16="http://schemas.microsoft.com/office/drawing/2014/main" id="{8B95D3CF-EF03-7ABA-199A-594EFE0E69C4}"/>
                  </a:ext>
                </a:extLst>
              </p:cNvPr>
              <p:cNvCxnSpPr/>
              <p:nvPr/>
            </p:nvCxnSpPr>
            <p:spPr>
              <a:xfrm flipH="1">
                <a:off x="818662" y="1193800"/>
                <a:ext cx="717061" cy="758093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Блок-схема: альтернативный процесс 16">
                <a:extLst>
                  <a:ext uri="{FF2B5EF4-FFF2-40B4-BE49-F238E27FC236}">
                    <a16:creationId xmlns:a16="http://schemas.microsoft.com/office/drawing/2014/main" id="{034EA900-0094-17E2-04E5-6D7B74CC97F7}"/>
                  </a:ext>
                </a:extLst>
              </p:cNvPr>
              <p:cNvSpPr/>
              <p:nvPr/>
            </p:nvSpPr>
            <p:spPr>
              <a:xfrm>
                <a:off x="1398221" y="875567"/>
                <a:ext cx="4513384" cy="459153"/>
              </a:xfrm>
              <a:prstGeom prst="flowChartAlternateProcess">
                <a:avLst/>
              </a:prstGeom>
              <a:solidFill>
                <a:schemeClr val="bg1"/>
              </a:solid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E8787D-1166-0D5D-F805-3415548B0D31}"/>
                </a:ext>
              </a:extLst>
            </p:cNvPr>
            <p:cNvSpPr txBox="1"/>
            <p:nvPr/>
          </p:nvSpPr>
          <p:spPr>
            <a:xfrm>
              <a:off x="6923336" y="864962"/>
              <a:ext cx="465366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1600" b="1">
                  <a:cs typeface="Calibri"/>
                </a:rPr>
                <a:t>A </a:t>
              </a:r>
              <a:r>
                <a:rPr lang="ru-RU" sz="1600" b="1" err="1">
                  <a:cs typeface="Calibri"/>
                </a:rPr>
                <a:t>young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girl</a:t>
              </a:r>
              <a:r>
                <a:rPr lang="ru-RU" sz="1600" b="1">
                  <a:cs typeface="Calibri"/>
                </a:rPr>
                <a:t> </a:t>
              </a:r>
              <a:r>
                <a:rPr lang="ru-RU" sz="1600" b="1" err="1">
                  <a:cs typeface="Calibri"/>
                </a:rPr>
                <a:t>in</a:t>
              </a:r>
              <a:r>
                <a:rPr lang="ru-RU" sz="1600" b="1">
                  <a:cs typeface="Calibri"/>
                </a:rPr>
                <a:t> a </a:t>
              </a:r>
              <a:r>
                <a:rPr lang="ru-RU" sz="1600" b="1" err="1">
                  <a:cs typeface="Calibri"/>
                </a:rPr>
                <a:t>black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jacket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and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white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dog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with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red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collar</a:t>
              </a:r>
              <a:endParaRPr lang="ru-RU" sz="1600" b="1">
                <a:cs typeface="Calibri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9AEB833-3F77-F753-241E-FC6396FBEE75}"/>
              </a:ext>
            </a:extLst>
          </p:cNvPr>
          <p:cNvGrpSpPr/>
          <p:nvPr/>
        </p:nvGrpSpPr>
        <p:grpSpPr>
          <a:xfrm>
            <a:off x="5823724" y="4715247"/>
            <a:ext cx="5343726" cy="1249945"/>
            <a:chOff x="5823724" y="4715247"/>
            <a:chExt cx="5343726" cy="1249945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4F581EBE-0DB5-4870-C667-4A9A86C638EF}"/>
                </a:ext>
              </a:extLst>
            </p:cNvPr>
            <p:cNvGrpSpPr/>
            <p:nvPr/>
          </p:nvGrpSpPr>
          <p:grpSpPr>
            <a:xfrm rot="10800000">
              <a:off x="5823724" y="4715247"/>
              <a:ext cx="5343726" cy="1249945"/>
              <a:chOff x="818662" y="875567"/>
              <a:chExt cx="5092943" cy="1076326"/>
            </a:xfrm>
          </p:grpSpPr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A31EEF45-40C2-B7C5-8BE4-0C3045E2D269}"/>
                  </a:ext>
                </a:extLst>
              </p:cNvPr>
              <p:cNvCxnSpPr/>
              <p:nvPr/>
            </p:nvCxnSpPr>
            <p:spPr>
              <a:xfrm flipH="1">
                <a:off x="818662" y="1193800"/>
                <a:ext cx="717061" cy="758093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Блок-схема: альтернативный процесс 20">
                <a:extLst>
                  <a:ext uri="{FF2B5EF4-FFF2-40B4-BE49-F238E27FC236}">
                    <a16:creationId xmlns:a16="http://schemas.microsoft.com/office/drawing/2014/main" id="{4E71C03A-B945-ACD7-70ED-B84CCF6AA989}"/>
                  </a:ext>
                </a:extLst>
              </p:cNvPr>
              <p:cNvSpPr/>
              <p:nvPr/>
            </p:nvSpPr>
            <p:spPr>
              <a:xfrm>
                <a:off x="1398221" y="875567"/>
                <a:ext cx="4513384" cy="459153"/>
              </a:xfrm>
              <a:prstGeom prst="flowChartAlternateProcess">
                <a:avLst/>
              </a:prstGeom>
              <a:solidFill>
                <a:schemeClr val="bg1"/>
              </a:solid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2492E1-8E63-1FDA-9065-A9D87C1AFCA2}"/>
                </a:ext>
              </a:extLst>
            </p:cNvPr>
            <p:cNvSpPr txBox="1"/>
            <p:nvPr/>
          </p:nvSpPr>
          <p:spPr>
            <a:xfrm>
              <a:off x="5848126" y="5380364"/>
              <a:ext cx="4624732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1600" b="1">
                  <a:cs typeface="Calibri"/>
                </a:rPr>
                <a:t>A </a:t>
              </a:r>
              <a:r>
                <a:rPr lang="ru-RU" sz="1600" b="1" err="1">
                  <a:cs typeface="Calibri"/>
                </a:rPr>
                <a:t>group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of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people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are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sitting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on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couch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and</a:t>
              </a:r>
              <a:r>
                <a:rPr lang="ru-RU" sz="1600" b="1">
                  <a:cs typeface="Calibri"/>
                </a:rPr>
                <a:t> </a:t>
              </a:r>
              <a:r>
                <a:rPr lang="ru-RU" sz="1600" b="1" err="1">
                  <a:cs typeface="Calibri"/>
                </a:rPr>
                <a:t>holding</a:t>
              </a:r>
              <a:r>
                <a:rPr lang="ru-RU" sz="1600" b="1">
                  <a:cs typeface="Calibri"/>
                </a:rPr>
                <a:t> a </a:t>
              </a:r>
              <a:r>
                <a:rPr lang="ru-RU" sz="1600" b="1" err="1">
                  <a:cs typeface="Calibri"/>
                </a:rPr>
                <a:t>baby</a:t>
              </a:r>
              <a:endParaRPr lang="ru-RU" sz="1600" b="1">
                <a:cs typeface="Calibri"/>
              </a:endParaRPr>
            </a:p>
          </p:txBody>
        </p:sp>
      </p:grpSp>
      <p:pic>
        <p:nvPicPr>
          <p:cNvPr id="2" name="Рисунок 1" descr="Изображение выглядит как кот, внутренний, укладывает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AAB5BE6D-B07B-B399-698D-90A2FC204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к, стена, внутренний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275B6889-B0D0-CC7A-1688-53FB6AE4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107008"/>
            <a:ext cx="3517120" cy="26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CE0F29-DA86-358C-D512-9533CF9E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DE5A-CD3B-0D48-A390-AE71B265D5ED}"/>
              </a:ext>
            </a:extLst>
          </p:cNvPr>
          <p:cNvSpPr txBox="1"/>
          <p:nvPr/>
        </p:nvSpPr>
        <p:spPr>
          <a:xfrm>
            <a:off x="1005872" y="369425"/>
            <a:ext cx="716280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600" b="1">
                <a:latin typeface="Calibri Light"/>
              </a:rPr>
              <a:t>Human evaluation results</a:t>
            </a:r>
            <a:r>
              <a:rPr lang="en-GB" sz="4600">
                <a:latin typeface="Calibri Light"/>
                <a:cs typeface="Calibri Light"/>
              </a:rPr>
              <a:t>​</a:t>
            </a:r>
            <a:endParaRPr lang="en-GB" sz="4000">
              <a:cs typeface="Calibri" panose="020F0502020204030204"/>
            </a:endParaRPr>
          </a:p>
        </p:txBody>
      </p:sp>
      <p:pic>
        <p:nvPicPr>
          <p:cNvPr id="24" name="Picture 24" descr="Chart, bar chart&#10;&#10;Description automatically generated">
            <a:extLst>
              <a:ext uri="{FF2B5EF4-FFF2-40B4-BE49-F238E27FC236}">
                <a16:creationId xmlns:a16="http://schemas.microsoft.com/office/drawing/2014/main" id="{043FB307-A436-BF74-351C-9427C458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10781"/>
            <a:ext cx="8470900" cy="45317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1EE895-C0B4-8053-2920-DC3E9153D593}"/>
              </a:ext>
            </a:extLst>
          </p:cNvPr>
          <p:cNvSpPr txBox="1"/>
          <p:nvPr/>
        </p:nvSpPr>
        <p:spPr>
          <a:xfrm rot="16200000">
            <a:off x="-1074432" y="3493236"/>
            <a:ext cx="4508337" cy="378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Calibri"/>
              </a:rPr>
              <a:t>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D491F-AFBF-1C2C-0EB2-36894C7C1BF6}"/>
              </a:ext>
            </a:extLst>
          </p:cNvPr>
          <p:cNvSpPr txBox="1"/>
          <p:nvPr/>
        </p:nvSpPr>
        <p:spPr>
          <a:xfrm>
            <a:off x="1456830" y="5945516"/>
            <a:ext cx="846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Calibri"/>
              </a:rPr>
              <a:t>images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696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CE0F29-DA86-358C-D512-9533CF9E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sz="1100" dirty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DE5A-CD3B-0D48-A390-AE71B265D5ED}"/>
              </a:ext>
            </a:extLst>
          </p:cNvPr>
          <p:cNvSpPr txBox="1"/>
          <p:nvPr/>
        </p:nvSpPr>
        <p:spPr>
          <a:xfrm>
            <a:off x="919840" y="62167"/>
            <a:ext cx="890766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600" b="1" err="1">
                <a:latin typeface="Calibri Light"/>
              </a:rPr>
              <a:t>Conclusion</a:t>
            </a:r>
            <a:endParaRPr lang="ru-RU" sz="4600" b="1" err="1">
              <a:latin typeface="Calibri Light"/>
              <a:cs typeface="Calibri Light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17AFC97-A2E9-1F81-6FE5-2E69FC380B6E}"/>
              </a:ext>
            </a:extLst>
          </p:cNvPr>
          <p:cNvSpPr txBox="1">
            <a:spLocks/>
          </p:cNvSpPr>
          <p:nvPr/>
        </p:nvSpPr>
        <p:spPr>
          <a:xfrm>
            <a:off x="927438" y="1131667"/>
            <a:ext cx="10632626" cy="51001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b="1">
                <a:ea typeface="+mn-lt"/>
                <a:cs typeface="+mn-lt"/>
              </a:rPr>
              <a:t>What </a:t>
            </a:r>
            <a:r>
              <a:rPr lang="ru-RU" sz="1800" b="1" err="1">
                <a:ea typeface="+mn-lt"/>
                <a:cs typeface="+mn-lt"/>
              </a:rPr>
              <a:t>have</a:t>
            </a:r>
            <a:r>
              <a:rPr lang="ru-RU" sz="1800" b="1">
                <a:ea typeface="+mn-lt"/>
                <a:cs typeface="+mn-lt"/>
              </a:rPr>
              <a:t> </a:t>
            </a:r>
            <a:r>
              <a:rPr lang="ru-RU" sz="1800" b="1" err="1">
                <a:ea typeface="+mn-lt"/>
                <a:cs typeface="+mn-lt"/>
              </a:rPr>
              <a:t>we</a:t>
            </a:r>
            <a:r>
              <a:rPr lang="ru-RU" sz="1800" b="1">
                <a:ea typeface="+mn-lt"/>
                <a:cs typeface="+mn-lt"/>
              </a:rPr>
              <a:t> </a:t>
            </a:r>
            <a:r>
              <a:rPr lang="ru-RU" sz="1800" b="1" err="1">
                <a:ea typeface="+mn-lt"/>
                <a:cs typeface="+mn-lt"/>
              </a:rPr>
              <a:t>modified</a:t>
            </a:r>
            <a:r>
              <a:rPr lang="ru-RU" sz="1800" b="1">
                <a:ea typeface="+mn-lt"/>
                <a:cs typeface="+mn-lt"/>
              </a:rPr>
              <a:t>/</a:t>
            </a:r>
            <a:r>
              <a:rPr lang="ru-RU" sz="1800" b="1" err="1">
                <a:ea typeface="+mn-lt"/>
                <a:cs typeface="+mn-lt"/>
              </a:rPr>
              <a:t>added</a:t>
            </a:r>
            <a:r>
              <a:rPr lang="ru-RU" sz="1800" b="1">
                <a:ea typeface="+mn-lt"/>
                <a:cs typeface="+mn-lt"/>
              </a:rPr>
              <a:t>?</a:t>
            </a:r>
            <a:endParaRPr lang="en-US" sz="1800" b="1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ru-RU" sz="1800">
                <a:ea typeface="+mn-lt"/>
                <a:cs typeface="+mn-lt"/>
              </a:rPr>
              <a:t>BLEU </a:t>
            </a:r>
            <a:r>
              <a:rPr lang="ru-RU" sz="1800" err="1">
                <a:ea typeface="+mn-lt"/>
                <a:cs typeface="+mn-lt"/>
              </a:rPr>
              <a:t>score</a:t>
            </a:r>
            <a:r>
              <a:rPr lang="ru-RU" sz="1800">
                <a:ea typeface="+mn-lt"/>
                <a:cs typeface="+mn-lt"/>
              </a:rPr>
              <a:t> </a:t>
            </a:r>
            <a:r>
              <a:rPr lang="ru-RU" sz="1800" err="1">
                <a:ea typeface="+mn-lt"/>
                <a:cs typeface="+mn-lt"/>
              </a:rPr>
              <a:t>implementation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to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provide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additional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objective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assessment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of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the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results</a:t>
            </a:r>
            <a:r>
              <a:rPr lang="ru-RU" sz="1800">
                <a:ea typeface="+mn-lt"/>
                <a:cs typeface="+mn-lt"/>
              </a:rPr>
              <a:t>;</a:t>
            </a:r>
            <a:endParaRPr lang="en-US" sz="1800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ru-RU" sz="1800">
                <a:ea typeface="+mn-lt"/>
                <a:cs typeface="+mn-lt"/>
              </a:rPr>
              <a:t> Text-</a:t>
            </a:r>
            <a:r>
              <a:rPr lang="ru-RU" sz="1800" err="1">
                <a:ea typeface="+mn-lt"/>
                <a:cs typeface="+mn-lt"/>
              </a:rPr>
              <a:t>to</a:t>
            </a:r>
            <a:r>
              <a:rPr lang="ru-RU" sz="1800">
                <a:ea typeface="+mn-lt"/>
                <a:cs typeface="+mn-lt"/>
              </a:rPr>
              <a:t>-</a:t>
            </a:r>
            <a:r>
              <a:rPr lang="ru-RU" sz="1800" err="1">
                <a:ea typeface="+mn-lt"/>
                <a:cs typeface="+mn-lt"/>
              </a:rPr>
              <a:t>Speech</a:t>
            </a:r>
            <a:r>
              <a:rPr lang="ru-RU" sz="1800">
                <a:ea typeface="+mn-lt"/>
                <a:cs typeface="+mn-lt"/>
              </a:rPr>
              <a:t>;</a:t>
            </a:r>
            <a:r>
              <a:rPr lang="en-US" sz="1800">
                <a:ea typeface="+mn-lt"/>
                <a:cs typeface="+mn-lt"/>
              </a:rPr>
              <a:t> 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ru-RU" sz="1800">
                <a:ea typeface="+mn-lt"/>
                <a:cs typeface="+mn-lt"/>
              </a:rPr>
              <a:t>More </a:t>
            </a:r>
            <a:r>
              <a:rPr lang="ru-RU" sz="1800" err="1">
                <a:ea typeface="+mn-lt"/>
                <a:cs typeface="+mn-lt"/>
              </a:rPr>
              <a:t>people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for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the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human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evaluation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to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improve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the</a:t>
            </a:r>
            <a:r>
              <a:rPr lang="ru-RU" sz="1800">
                <a:ea typeface="+mn-lt"/>
                <a:cs typeface="+mn-lt"/>
              </a:rPr>
              <a:t> </a:t>
            </a:r>
            <a:r>
              <a:rPr lang="ru-RU" sz="1800" err="1">
                <a:ea typeface="+mn-lt"/>
                <a:cs typeface="+mn-lt"/>
              </a:rPr>
              <a:t>accuracy</a:t>
            </a:r>
            <a:r>
              <a:rPr lang="ru-RU" sz="1800">
                <a:ea typeface="+mn-lt"/>
                <a:cs typeface="+mn-lt"/>
              </a:rPr>
              <a:t> </a:t>
            </a:r>
            <a:r>
              <a:rPr lang="ru-RU" sz="1800" err="1">
                <a:ea typeface="+mn-lt"/>
                <a:cs typeface="+mn-lt"/>
              </a:rPr>
              <a:t>of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result</a:t>
            </a:r>
            <a:r>
              <a:rPr lang="ru-RU" sz="1800">
                <a:ea typeface="+mn-lt"/>
                <a:cs typeface="+mn-lt"/>
              </a:rPr>
              <a:t>; </a:t>
            </a:r>
            <a:endParaRPr lang="en-US" sz="1800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ru-RU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b="1" err="1">
                <a:ea typeface="+mn-lt"/>
                <a:cs typeface="+mn-lt"/>
              </a:rPr>
              <a:t>Algorithm</a:t>
            </a:r>
            <a:r>
              <a:rPr lang="ru-RU" sz="1800" b="1">
                <a:ea typeface="+mn-lt"/>
                <a:cs typeface="+mn-lt"/>
              </a:rPr>
              <a:t> </a:t>
            </a:r>
            <a:r>
              <a:rPr lang="ru-RU" sz="1800" b="1" err="1">
                <a:ea typeface="+mn-lt"/>
                <a:cs typeface="+mn-lt"/>
              </a:rPr>
              <a:t>assessment</a:t>
            </a:r>
            <a:r>
              <a:rPr lang="ru-RU" sz="1800">
                <a:ea typeface="+mn-lt"/>
                <a:cs typeface="+mn-lt"/>
              </a:rPr>
              <a:t> </a:t>
            </a:r>
            <a:endParaRPr lang="en-US" sz="1800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ru-RU" sz="1800">
                <a:ea typeface="+mn-lt"/>
                <a:cs typeface="+mn-lt"/>
              </a:rPr>
              <a:t>Poor </a:t>
            </a:r>
            <a:r>
              <a:rPr lang="ru-RU" sz="1800" err="1">
                <a:ea typeface="+mn-lt"/>
                <a:cs typeface="+mn-lt"/>
              </a:rPr>
              <a:t>performance</a:t>
            </a:r>
            <a:r>
              <a:rPr lang="ru-RU" sz="1800">
                <a:ea typeface="+mn-lt"/>
                <a:cs typeface="+mn-lt"/>
              </a:rPr>
              <a:t>;</a:t>
            </a:r>
            <a:endParaRPr lang="en-US" sz="1800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GB" sz="1800">
                <a:ea typeface="+mn-lt"/>
                <a:cs typeface="+mn-lt"/>
              </a:rPr>
              <a:t>Algorithm should be done on big data so it is updated with new updates and it learns from everywhere and has different kinds of images;</a:t>
            </a:r>
            <a:endParaRPr lang="ru-RU" sz="1800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ru-RU" sz="1800">
                <a:ea typeface="+mn-lt"/>
                <a:cs typeface="+mn-lt"/>
              </a:rPr>
              <a:t>To </a:t>
            </a:r>
            <a:r>
              <a:rPr lang="ru-RU" sz="1800" err="1">
                <a:ea typeface="+mn-lt"/>
                <a:cs typeface="+mn-lt"/>
              </a:rPr>
              <a:t>improve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existing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model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we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have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highlighted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the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sensitive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parts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of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the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algorithms</a:t>
            </a:r>
            <a:r>
              <a:rPr lang="ru-RU" sz="1800">
                <a:ea typeface="+mn-lt"/>
                <a:cs typeface="+mn-lt"/>
              </a:rPr>
              <a:t>;</a:t>
            </a:r>
            <a:endParaRPr lang="en-US" sz="1800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ru-RU" sz="1800">
                <a:ea typeface="+mn-lt"/>
                <a:cs typeface="+mn-lt"/>
              </a:rPr>
              <a:t>A </a:t>
            </a:r>
            <a:r>
              <a:rPr lang="ru-RU" sz="1800" err="1">
                <a:ea typeface="+mn-lt"/>
                <a:cs typeface="+mn-lt"/>
              </a:rPr>
              <a:t>powerful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device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is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needed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to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handle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such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complicate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machine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learning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methods</a:t>
            </a:r>
            <a:r>
              <a:rPr lang="ru-RU" sz="1800">
                <a:ea typeface="+mn-lt"/>
                <a:cs typeface="+mn-lt"/>
              </a:rPr>
              <a:t>; </a:t>
            </a:r>
            <a:endParaRPr lang="en-US" sz="1800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ru-RU" sz="1800">
                <a:ea typeface="+mn-lt"/>
                <a:cs typeface="+mn-lt"/>
              </a:rPr>
              <a:t>We </a:t>
            </a:r>
            <a:r>
              <a:rPr lang="ru-RU" sz="1800" err="1">
                <a:ea typeface="+mn-lt"/>
                <a:cs typeface="+mn-lt"/>
              </a:rPr>
              <a:t>can't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compare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our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experiment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to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the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original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paper</a:t>
            </a:r>
            <a:r>
              <a:rPr lang="ru-RU" sz="1800">
                <a:ea typeface="+mn-lt"/>
                <a:cs typeface="+mn-lt"/>
              </a:rPr>
              <a:t>;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ru-RU" sz="1800" err="1">
                <a:ea typeface="+mn-lt"/>
                <a:cs typeface="+mn-lt"/>
              </a:rPr>
              <a:t>At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this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level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it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can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be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fun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to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process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own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pictures</a:t>
            </a:r>
            <a:r>
              <a:rPr lang="ru-RU" sz="1800">
                <a:ea typeface="+mn-lt"/>
                <a:cs typeface="+mn-lt"/>
              </a:rPr>
              <a:t>, </a:t>
            </a:r>
            <a:r>
              <a:rPr lang="ru-RU" sz="1800" err="1">
                <a:ea typeface="+mn-lt"/>
                <a:cs typeface="+mn-lt"/>
              </a:rPr>
              <a:t>but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not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to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use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it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as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an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already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prepared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tool</a:t>
            </a:r>
            <a:r>
              <a:rPr lang="ru-RU" sz="1800">
                <a:ea typeface="+mn-lt"/>
                <a:cs typeface="+mn-lt"/>
              </a:rPr>
              <a:t>;</a:t>
            </a:r>
            <a:endParaRPr lang="en-GB" sz="1800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GB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ru-RU" sz="1800" b="1" err="1">
                <a:ea typeface="+mn-lt"/>
                <a:cs typeface="+mn-lt"/>
              </a:rPr>
              <a:t>Additional</a:t>
            </a:r>
            <a:r>
              <a:rPr lang="ru-RU" sz="1800" b="1">
                <a:ea typeface="+mn-lt"/>
                <a:cs typeface="+mn-lt"/>
              </a:rPr>
              <a:t> </a:t>
            </a:r>
            <a:r>
              <a:rPr lang="ru-RU" sz="1800" b="1" err="1">
                <a:ea typeface="+mn-lt"/>
                <a:cs typeface="+mn-lt"/>
              </a:rPr>
              <a:t>observations</a:t>
            </a:r>
            <a:endParaRPr lang="ru-RU" sz="1800" err="1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ru-RU" sz="1800">
                <a:ea typeface="+mn-lt"/>
                <a:cs typeface="+mn-lt"/>
              </a:rPr>
              <a:t>A </a:t>
            </a:r>
            <a:r>
              <a:rPr lang="ru-RU" sz="1800" err="1">
                <a:ea typeface="+mn-lt"/>
                <a:cs typeface="+mn-lt"/>
              </a:rPr>
              <a:t>few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classes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of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detected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objects</a:t>
            </a:r>
            <a:r>
              <a:rPr lang="ru-RU" sz="1800">
                <a:ea typeface="+mn-lt"/>
                <a:cs typeface="+mn-lt"/>
              </a:rPr>
              <a:t>;</a:t>
            </a:r>
            <a:r>
              <a:rPr lang="en-US" sz="1800">
                <a:ea typeface="+mn-lt"/>
                <a:cs typeface="+mn-lt"/>
              </a:rPr>
              <a:t> 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ru-RU" sz="1800" err="1">
                <a:ea typeface="+mn-lt"/>
                <a:cs typeface="+mn-lt"/>
              </a:rPr>
              <a:t>Not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really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understandable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why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the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authors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of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the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code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set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such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limitations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to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the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sentence</a:t>
            </a:r>
            <a:r>
              <a:rPr lang="ru-RU" sz="1800">
                <a:ea typeface="+mn-lt"/>
                <a:cs typeface="+mn-lt"/>
              </a:rPr>
              <a:t> </a:t>
            </a:r>
            <a:r>
              <a:rPr lang="ru-RU" sz="1800" err="1">
                <a:ea typeface="+mn-lt"/>
                <a:cs typeface="+mn-lt"/>
              </a:rPr>
              <a:t>length</a:t>
            </a:r>
            <a:r>
              <a:rPr lang="ru-RU" sz="1800">
                <a:ea typeface="+mn-lt"/>
                <a:cs typeface="+mn-lt"/>
              </a:rPr>
              <a:t> (5-25 </a:t>
            </a:r>
            <a:r>
              <a:rPr lang="ru-RU" sz="1800" err="1">
                <a:ea typeface="+mn-lt"/>
                <a:cs typeface="+mn-lt"/>
              </a:rPr>
              <a:t>words</a:t>
            </a:r>
            <a:r>
              <a:rPr lang="ru-RU" sz="1800">
                <a:ea typeface="+mn-lt"/>
                <a:cs typeface="+mn-lt"/>
              </a:rPr>
              <a:t>);</a:t>
            </a:r>
            <a:endParaRPr lang="en-GB" sz="1800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ru-RU" sz="1800"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ru-RU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ru-RU" sz="1800"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ru-RU" sz="1800">
              <a:cs typeface="Calibri"/>
            </a:endParaRPr>
          </a:p>
          <a:p>
            <a:endParaRPr lang="en-GB" sz="1800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 sz="1800">
              <a:cs typeface="Calibri"/>
            </a:endParaRPr>
          </a:p>
          <a:p>
            <a:endParaRPr lang="en-GB" sz="1800">
              <a:cs typeface="Calibri"/>
            </a:endParaRPr>
          </a:p>
          <a:p>
            <a:endParaRPr lang="en-GB" sz="1800">
              <a:cs typeface="Calibri"/>
            </a:endParaRPr>
          </a:p>
          <a:p>
            <a:endParaRPr lang="en-GB" sz="1800">
              <a:cs typeface="Calibri"/>
            </a:endParaRPr>
          </a:p>
          <a:p>
            <a:endParaRPr lang="en-GB" sz="1800">
              <a:cs typeface="Calibri"/>
            </a:endParaRPr>
          </a:p>
          <a:p>
            <a:endParaRPr lang="en-GB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5358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CE0F29-DA86-358C-D512-9533CF9E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DE5A-CD3B-0D48-A390-AE71B265D5ED}"/>
              </a:ext>
            </a:extLst>
          </p:cNvPr>
          <p:cNvSpPr txBox="1"/>
          <p:nvPr/>
        </p:nvSpPr>
        <p:spPr>
          <a:xfrm>
            <a:off x="1005872" y="369425"/>
            <a:ext cx="890766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600" b="1" err="1">
                <a:latin typeface="Calibri Light"/>
              </a:rPr>
              <a:t>Our</a:t>
            </a:r>
            <a:r>
              <a:rPr lang="ru-RU" sz="4600" b="1">
                <a:latin typeface="Calibri Light"/>
              </a:rPr>
              <a:t> </a:t>
            </a:r>
            <a:r>
              <a:rPr lang="ru-RU" sz="4600" b="1" err="1">
                <a:latin typeface="Calibri Light"/>
              </a:rPr>
              <a:t>opinion</a:t>
            </a:r>
            <a:r>
              <a:rPr lang="ru-RU" sz="4600" b="1">
                <a:latin typeface="Calibri Light"/>
              </a:rPr>
              <a:t> </a:t>
            </a:r>
            <a:r>
              <a:rPr lang="ru-RU" sz="4600" b="1" err="1">
                <a:latin typeface="Calibri Light"/>
              </a:rPr>
              <a:t>about</a:t>
            </a:r>
            <a:r>
              <a:rPr lang="ru-RU" sz="4600" b="1">
                <a:latin typeface="Calibri Light"/>
              </a:rPr>
              <a:t> </a:t>
            </a:r>
            <a:r>
              <a:rPr lang="ru-RU" sz="4600" b="1" err="1">
                <a:latin typeface="Calibri Light"/>
              </a:rPr>
              <a:t>paper</a:t>
            </a:r>
            <a:r>
              <a:rPr lang="ru-RU" sz="4600" b="1">
                <a:latin typeface="Calibri Light"/>
              </a:rPr>
              <a:t> </a:t>
            </a:r>
            <a:r>
              <a:rPr lang="ru-RU" sz="4600" b="1" err="1">
                <a:latin typeface="Calibri Light"/>
              </a:rPr>
              <a:t>and</a:t>
            </a:r>
            <a:r>
              <a:rPr lang="ru-RU" sz="4600" b="1">
                <a:latin typeface="Calibri Light"/>
              </a:rPr>
              <a:t> </a:t>
            </a:r>
            <a:r>
              <a:rPr lang="ru-RU" sz="4600" b="1" err="1">
                <a:latin typeface="Calibri Light"/>
                <a:cs typeface="Calibri Light"/>
              </a:rPr>
              <a:t>idea</a:t>
            </a:r>
            <a:endParaRPr lang="en-US" b="1">
              <a:cs typeface="Calibri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17AFC97-A2E9-1F81-6FE5-2E69FC380B6E}"/>
              </a:ext>
            </a:extLst>
          </p:cNvPr>
          <p:cNvSpPr txBox="1">
            <a:spLocks/>
          </p:cNvSpPr>
          <p:nvPr/>
        </p:nvSpPr>
        <p:spPr>
          <a:xfrm>
            <a:off x="1003852" y="1549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GB" sz="1800">
                <a:ea typeface="+mn-lt"/>
                <a:cs typeface="+mn-lt"/>
              </a:rPr>
              <a:t>Paper is structured well and easy to read with equations, pictures, references and tables</a:t>
            </a:r>
            <a:endParaRPr lang="en-GB" sz="1800">
              <a:cs typeface="Calibri"/>
            </a:endParaRPr>
          </a:p>
          <a:p>
            <a:pPr marL="285750" indent="-285750">
              <a:buChar char="•"/>
            </a:pPr>
            <a:r>
              <a:rPr lang="en-GB" sz="1800">
                <a:cs typeface="Calibri"/>
              </a:rPr>
              <a:t>Performed on different datasets</a:t>
            </a:r>
          </a:p>
          <a:p>
            <a:pPr marL="285750" indent="-285750">
              <a:buChar char="•"/>
            </a:pPr>
            <a:r>
              <a:rPr lang="en-GB" sz="1800">
                <a:cs typeface="Calibri"/>
              </a:rPr>
              <a:t>Different evaluation methods for the results</a:t>
            </a:r>
          </a:p>
          <a:p>
            <a:endParaRPr lang="en-GB">
              <a:cs typeface="Calibri" panose="020F0502020204030204"/>
            </a:endParaRPr>
          </a:p>
          <a:p>
            <a:endParaRPr lang="en-GB" sz="1800">
              <a:cs typeface="Calibri"/>
            </a:endParaRPr>
          </a:p>
          <a:p>
            <a:endParaRPr lang="en-GB" sz="1800">
              <a:cs typeface="Calibri"/>
            </a:endParaRPr>
          </a:p>
          <a:p>
            <a:endParaRPr lang="en-GB" sz="1800">
              <a:cs typeface="Calibri"/>
            </a:endParaRPr>
          </a:p>
          <a:p>
            <a:endParaRPr lang="en-GB" sz="1800">
              <a:cs typeface="Calibri"/>
            </a:endParaRPr>
          </a:p>
          <a:p>
            <a:endParaRPr lang="en-GB" sz="1800">
              <a:cs typeface="Calibri"/>
            </a:endParaRPr>
          </a:p>
          <a:p>
            <a:endParaRPr lang="en-GB" sz="1800">
              <a:cs typeface="Calibri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7297930-4588-09FF-B284-77F9A6C45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243" y="1549539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800" err="1">
                <a:cs typeface="Calibri"/>
              </a:rPr>
              <a:t>Idea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is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innovative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and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it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would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help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the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visually</a:t>
            </a:r>
            <a:r>
              <a:rPr lang="ru-RU" sz="1800">
                <a:cs typeface="Calibri"/>
              </a:rPr>
              <a:t> </a:t>
            </a:r>
            <a:r>
              <a:rPr lang="ru-RU" sz="1800" err="1">
                <a:cs typeface="Calibri"/>
              </a:rPr>
              <a:t>impaired</a:t>
            </a:r>
            <a:r>
              <a:rPr lang="ru-RU" sz="1800">
                <a:cs typeface="Calibri"/>
              </a:rPr>
              <a:t> </a:t>
            </a:r>
            <a:r>
              <a:rPr lang="ru-RU" sz="1800" err="1">
                <a:cs typeface="Calibri"/>
              </a:rPr>
              <a:t>people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if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the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description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is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more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accurate</a:t>
            </a:r>
          </a:p>
          <a:p>
            <a:r>
              <a:rPr lang="ru-RU" sz="1800">
                <a:cs typeface="Calibri" panose="020F0502020204030204"/>
              </a:rPr>
              <a:t>No </a:t>
            </a:r>
            <a:r>
              <a:rPr lang="ru-RU" sz="1800" err="1">
                <a:cs typeface="Calibri" panose="020F0502020204030204"/>
              </a:rPr>
              <a:t>proper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motivation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specified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in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the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paper</a:t>
            </a:r>
          </a:p>
          <a:p>
            <a:r>
              <a:rPr lang="ru-RU" sz="1800" err="1">
                <a:cs typeface="Calibri" panose="020F0502020204030204"/>
              </a:rPr>
              <a:t>Not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many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further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improvements</a:t>
            </a:r>
            <a:r>
              <a:rPr lang="ru-RU" sz="1800">
                <a:cs typeface="Calibri" panose="020F0502020204030204"/>
              </a:rPr>
              <a:t> </a:t>
            </a:r>
            <a:r>
              <a:rPr lang="ru-RU" sz="1800" err="1">
                <a:cs typeface="Calibri" panose="020F0502020204030204"/>
              </a:rPr>
              <a:t>mentioned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in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the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paper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other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than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unsupervised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learning</a:t>
            </a:r>
          </a:p>
          <a:p>
            <a:r>
              <a:rPr lang="ru-RU" sz="1800" err="1">
                <a:cs typeface="Calibri" panose="020F0502020204030204"/>
              </a:rPr>
              <a:t>There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is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no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access</a:t>
            </a:r>
            <a:r>
              <a:rPr lang="ru-RU" sz="1800">
                <a:cs typeface="Calibri" panose="020F0502020204030204"/>
              </a:rPr>
              <a:t> </a:t>
            </a:r>
            <a:r>
              <a:rPr lang="ru-RU" sz="1800" err="1">
                <a:cs typeface="Calibri" panose="020F0502020204030204"/>
              </a:rPr>
              <a:t>to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their</a:t>
            </a:r>
            <a:r>
              <a:rPr lang="ru-RU" sz="1800">
                <a:cs typeface="Calibri" panose="020F0502020204030204"/>
              </a:rPr>
              <a:t> </a:t>
            </a:r>
            <a:r>
              <a:rPr lang="ru-RU" sz="1800" err="1">
                <a:cs typeface="Calibri" panose="020F0502020204030204"/>
              </a:rPr>
              <a:t>code</a:t>
            </a:r>
          </a:p>
          <a:p>
            <a:endParaRPr lang="ru-RU" sz="1800">
              <a:cs typeface="Calibri" panose="020F0502020204030204"/>
            </a:endParaRPr>
          </a:p>
          <a:p>
            <a:endParaRPr lang="ru-RU" sz="1800">
              <a:cs typeface="Calibri" panose="020F0502020204030204"/>
            </a:endParaRPr>
          </a:p>
          <a:p>
            <a:endParaRPr lang="ru-RU" sz="1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60580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EC20D-FEA9-2EE7-D137-941FB4E6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Questions</a:t>
            </a:r>
            <a:endParaRPr lang="en-US" kern="1200">
              <a:latin typeface="+mj-lt"/>
              <a:ea typeface="Calibri Light"/>
              <a:cs typeface="Calibri Light"/>
            </a:endParaRPr>
          </a:p>
        </p:txBody>
      </p:sp>
      <p:pic>
        <p:nvPicPr>
          <p:cNvPr id="8" name="Graphic 7" descr="Вопросы">
            <a:extLst>
              <a:ext uri="{FF2B5EF4-FFF2-40B4-BE49-F238E27FC236}">
                <a16:creationId xmlns:a16="http://schemas.microsoft.com/office/drawing/2014/main" id="{3AF190B9-BDD6-2BF1-1680-3CBDCE26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292918-067F-866D-CAF9-6DA5DB4A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dirty="0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6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024F4-B586-659C-516F-E6CCE324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454" y="3006586"/>
            <a:ext cx="7284935" cy="2732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2D93A9-ABB2-D311-45BD-3858421D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F93924A-10DF-4647-8C7A-115C0175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A6AE9-F78F-4A14-914E-25748444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66" y="549249"/>
            <a:ext cx="5084084" cy="1671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>
                <a:latin typeface="+mj-lt"/>
                <a:ea typeface="+mj-ea"/>
                <a:cs typeface="+mj-cs"/>
              </a:rPr>
              <a:t>Flickr8k dataset</a:t>
            </a:r>
            <a:endParaRPr lang="en-US" sz="4400" b="1" kern="1200">
              <a:latin typeface="+mj-lt"/>
              <a:cs typeface="Calibri Light"/>
            </a:endParaRPr>
          </a:p>
        </p:txBody>
      </p:sp>
      <p:pic>
        <p:nvPicPr>
          <p:cNvPr id="9" name="Рисунок 9" descr="Изображение выглядит как человек, толпа&#10;&#10;Автоматически созданное описание">
            <a:extLst>
              <a:ext uri="{FF2B5EF4-FFF2-40B4-BE49-F238E27FC236}">
                <a16:creationId xmlns:a16="http://schemas.microsoft.com/office/drawing/2014/main" id="{8AB9F98A-0DB3-16BC-5F0D-0C2B7C69C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32" b="24981"/>
          <a:stretch/>
        </p:blipFill>
        <p:spPr>
          <a:xfrm>
            <a:off x="5995436" y="1"/>
            <a:ext cx="3016307" cy="2223338"/>
          </a:xfrm>
          <a:prstGeom prst="rect">
            <a:avLst/>
          </a:prstGeom>
        </p:spPr>
      </p:pic>
      <p:pic>
        <p:nvPicPr>
          <p:cNvPr id="7" name="Рисунок 7" descr="Изображение выглядит как певчая птица, птица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2281EB2C-6CC4-98D4-BEDF-AA42F3C2A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53" r="3" b="3"/>
          <a:stretch/>
        </p:blipFill>
        <p:spPr>
          <a:xfrm>
            <a:off x="9188878" y="10"/>
            <a:ext cx="3003123" cy="1679499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19C2DDDD-79BE-BC16-284F-AD0202A9B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6366" y="2091942"/>
            <a:ext cx="5084084" cy="40997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800"/>
              <a:t>Dataset contains 8000 images, each of which is paired with 5 different captions</a:t>
            </a:r>
            <a:endParaRPr lang="en-US" sz="1800">
              <a:cs typeface="Calibri" panose="020F0502020204030204"/>
            </a:endParaRPr>
          </a:p>
          <a:p>
            <a:pPr algn="ctr"/>
            <a:r>
              <a:rPr lang="en-US" sz="1800"/>
              <a:t>Images depict variety of scenes and situations</a:t>
            </a:r>
            <a:endParaRPr lang="en-US" sz="1800">
              <a:cs typeface="Calibri" panose="020F0502020204030204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buChar char="•"/>
            </a:pPr>
            <a:endParaRPr lang="en-US" sz="1700"/>
          </a:p>
          <a:p>
            <a:r>
              <a:rPr lang="en-US" sz="1700"/>
              <a:t>   </a:t>
            </a:r>
            <a:r>
              <a:rPr lang="en-US" sz="1800"/>
              <a:t> </a:t>
            </a:r>
            <a:r>
              <a:rPr lang="en-US" sz="1800" b="1"/>
              <a:t>  Advantages:</a:t>
            </a:r>
            <a:endParaRPr lang="en-US" sz="1800" b="1">
              <a:cs typeface="Calibri" panose="020F0502020204030204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It is small in size (the model can be trained easily on low-end laptops/desktops)</a:t>
            </a:r>
            <a:endParaRPr lang="en-US" sz="1800"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Data is properly labelled</a:t>
            </a:r>
            <a:endParaRPr lang="en-US" sz="1800"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The dataset is available for free</a:t>
            </a: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10" name="Рисунок 10" descr="Изображение выглядит как текст, дерево, внешний, дорога&#10;&#10;Автоматически созданное описание">
            <a:extLst>
              <a:ext uri="{FF2B5EF4-FFF2-40B4-BE49-F238E27FC236}">
                <a16:creationId xmlns:a16="http://schemas.microsoft.com/office/drawing/2014/main" id="{DD9FF6BB-F1EE-26DE-6717-6938CFD35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3" r="1633" b="3"/>
          <a:stretch/>
        </p:blipFill>
        <p:spPr>
          <a:xfrm>
            <a:off x="5995437" y="2384215"/>
            <a:ext cx="3016307" cy="2234180"/>
          </a:xfrm>
          <a:prstGeom prst="rect">
            <a:avLst/>
          </a:prstGeom>
        </p:spPr>
      </p:pic>
      <p:pic>
        <p:nvPicPr>
          <p:cNvPr id="5" name="Рисунок 5" descr="Изображение выглядит как небо, внешний, гора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1A9B8CCA-68B2-8FCA-1B4D-01E35864B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765" r="3" b="3556"/>
          <a:stretch/>
        </p:blipFill>
        <p:spPr>
          <a:xfrm>
            <a:off x="9188877" y="1843285"/>
            <a:ext cx="3003123" cy="2064985"/>
          </a:xfrm>
          <a:prstGeom prst="rect">
            <a:avLst/>
          </a:prstGeom>
        </p:spPr>
      </p:pic>
      <p:pic>
        <p:nvPicPr>
          <p:cNvPr id="8" name="Рисунок 8" descr="Изображение выглядит как трава, человек, внешний, футбол&#10;&#10;Автоматически созданное описание">
            <a:extLst>
              <a:ext uri="{FF2B5EF4-FFF2-40B4-BE49-F238E27FC236}">
                <a16:creationId xmlns:a16="http://schemas.microsoft.com/office/drawing/2014/main" id="{4CF4823A-39F6-9EC9-80EA-92E8E39133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1" r="1359"/>
          <a:stretch/>
        </p:blipFill>
        <p:spPr>
          <a:xfrm>
            <a:off x="5995436" y="4790113"/>
            <a:ext cx="3016307" cy="2067887"/>
          </a:xfrm>
          <a:prstGeom prst="rect">
            <a:avLst/>
          </a:prstGeom>
        </p:spPr>
      </p:pic>
      <p:pic>
        <p:nvPicPr>
          <p:cNvPr id="6" name="Рисунок 6" descr="Изображение выглядит как собака, внешний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7BAFC0CF-2662-F514-64FA-F079C1BA52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02" r="-2" b="-2"/>
          <a:stretch/>
        </p:blipFill>
        <p:spPr>
          <a:xfrm>
            <a:off x="9188878" y="4079988"/>
            <a:ext cx="3003123" cy="2778013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0D1DD09-7CDD-8C1E-120F-33526C692156}"/>
              </a:ext>
            </a:extLst>
          </p:cNvPr>
          <p:cNvSpPr/>
          <p:nvPr/>
        </p:nvSpPr>
        <p:spPr>
          <a:xfrm>
            <a:off x="554538" y="3500763"/>
            <a:ext cx="5083478" cy="2359067"/>
          </a:xfrm>
          <a:prstGeom prst="round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4A68673-5972-7274-1A7A-747163A10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312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66232-2AAB-E2CA-4A21-47C1EAD8E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4EF1D6-BC95-9C9E-0092-BE3BB4264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41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F7D9D2E-6217-5075-ABF1-7626B94B1A27}"/>
              </a:ext>
            </a:extLst>
          </p:cNvPr>
          <p:cNvSpPr/>
          <p:nvPr/>
        </p:nvSpPr>
        <p:spPr>
          <a:xfrm>
            <a:off x="1488687" y="2291575"/>
            <a:ext cx="3363951" cy="288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44DBE-2F3B-8AC9-B1E2-B05BD3B3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69" y="175450"/>
            <a:ext cx="9688296" cy="1206213"/>
          </a:xfrm>
        </p:spPr>
        <p:txBody>
          <a:bodyPr anchor="b">
            <a:normAutofit/>
          </a:bodyPr>
          <a:lstStyle/>
          <a:p>
            <a:r>
              <a:rPr lang="ru-RU" b="1" err="1">
                <a:cs typeface="Calibri Light"/>
              </a:rPr>
              <a:t>Pre-processing</a:t>
            </a:r>
            <a:endParaRPr lang="ru-RU" b="1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DADCF2-1753-ED33-D5CC-DB564AF94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368" y="5597303"/>
            <a:ext cx="9688296" cy="667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100" b="1" i="1">
                <a:cs typeface="Calibri"/>
              </a:rPr>
              <a:t>  </a:t>
            </a:r>
            <a:r>
              <a:rPr lang="ru-RU" sz="1600" b="1" i="1">
                <a:cs typeface="Calibri"/>
              </a:rPr>
              <a:t>    </a:t>
            </a:r>
            <a:endParaRPr lang="ru-RU" sz="1600">
              <a:cs typeface="Calibri"/>
            </a:endParaRPr>
          </a:p>
          <a:p>
            <a:pPr marL="0" indent="0">
              <a:buNone/>
            </a:pPr>
            <a:r>
              <a:rPr lang="ru-RU" sz="1400">
                <a:cs typeface="Calibri"/>
              </a:rPr>
              <a:t>*It </a:t>
            </a:r>
            <a:r>
              <a:rPr lang="ru-RU" sz="1400" err="1">
                <a:cs typeface="Calibri"/>
              </a:rPr>
              <a:t>is</a:t>
            </a:r>
            <a:r>
              <a:rPr lang="ru-RU" sz="1400">
                <a:cs typeface="Calibri"/>
              </a:rPr>
              <a:t> </a:t>
            </a:r>
            <a:r>
              <a:rPr lang="ru-RU" sz="1400" err="1">
                <a:cs typeface="Calibri"/>
              </a:rPr>
              <a:t>resulted</a:t>
            </a:r>
            <a:r>
              <a:rPr lang="ru-RU" sz="1400">
                <a:cs typeface="Calibri"/>
              </a:rPr>
              <a:t> </a:t>
            </a:r>
            <a:r>
              <a:rPr lang="ru-RU" sz="1400" err="1">
                <a:cs typeface="Calibri"/>
              </a:rPr>
              <a:t>in</a:t>
            </a:r>
            <a:r>
              <a:rPr lang="ru-RU" sz="1400">
                <a:cs typeface="Calibri"/>
              </a:rPr>
              <a:t>  </a:t>
            </a:r>
            <a:r>
              <a:rPr lang="ru-RU" sz="1400" err="1">
                <a:cs typeface="Calibri"/>
              </a:rPr>
              <a:t>reducing</a:t>
            </a:r>
            <a:r>
              <a:rPr lang="ru-RU" sz="1400">
                <a:cs typeface="Calibri"/>
              </a:rPr>
              <a:t> </a:t>
            </a:r>
            <a:r>
              <a:rPr lang="ru-RU" sz="1400" err="1">
                <a:cs typeface="Calibri"/>
              </a:rPr>
              <a:t>the</a:t>
            </a:r>
            <a:r>
              <a:rPr lang="ru-RU" sz="1400">
                <a:cs typeface="Calibri"/>
              </a:rPr>
              <a:t> </a:t>
            </a:r>
            <a:r>
              <a:rPr lang="ru-RU" sz="1400" err="1">
                <a:cs typeface="Calibri"/>
              </a:rPr>
              <a:t>dataset</a:t>
            </a:r>
            <a:r>
              <a:rPr lang="ru-RU" sz="1400">
                <a:cs typeface="Calibri"/>
              </a:rPr>
              <a:t> </a:t>
            </a:r>
            <a:r>
              <a:rPr lang="ru-RU" sz="1400" err="1">
                <a:cs typeface="Calibri"/>
              </a:rPr>
              <a:t>size</a:t>
            </a:r>
            <a:r>
              <a:rPr lang="ru-RU" sz="1400">
                <a:cs typeface="Calibri"/>
              </a:rPr>
              <a:t> 7643 (</a:t>
            </a:r>
            <a:r>
              <a:rPr lang="ru-RU" sz="1400" err="1">
                <a:cs typeface="Calibri"/>
              </a:rPr>
              <a:t>train</a:t>
            </a:r>
            <a:r>
              <a:rPr lang="ru-RU" sz="1400">
                <a:cs typeface="Calibri"/>
              </a:rPr>
              <a:t> 6114, </a:t>
            </a:r>
            <a:r>
              <a:rPr lang="ru-RU" sz="1400" err="1">
                <a:cs typeface="Calibri"/>
              </a:rPr>
              <a:t>test</a:t>
            </a:r>
            <a:r>
              <a:rPr lang="ru-RU" sz="1400">
                <a:cs typeface="Calibri"/>
              </a:rPr>
              <a:t> 1529)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63B1F3-BFC9-4C0A-7120-6E86CD68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6</a:t>
            </a:fld>
            <a:endParaRPr lang="ru-RU"/>
          </a:p>
        </p:txBody>
      </p:sp>
      <p:graphicFrame>
        <p:nvGraphicFramePr>
          <p:cNvPr id="17" name="Схема 17">
            <a:extLst>
              <a:ext uri="{FF2B5EF4-FFF2-40B4-BE49-F238E27FC236}">
                <a16:creationId xmlns:a16="http://schemas.microsoft.com/office/drawing/2014/main" id="{E26FA51D-F7C9-AB30-BC44-2FACA445E1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693620"/>
              </p:ext>
            </p:extLst>
          </p:nvPr>
        </p:nvGraphicFramePr>
        <p:xfrm>
          <a:off x="849086" y="1665514"/>
          <a:ext cx="105156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560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AA7DD1-8D2E-80D1-49E5-2875D1C1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ru-RU" b="1" err="1">
                <a:solidFill>
                  <a:srgbClr val="FFFFFF"/>
                </a:solidFill>
                <a:cs typeface="Calibri Light"/>
              </a:rPr>
              <a:t>Encoder</a:t>
            </a:r>
            <a:endParaRPr lang="ru-RU" b="1" err="1">
              <a:solidFill>
                <a:srgbClr val="FFFFFF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F0DFF3-A2D9-83E5-706D-AA35D91F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ru-RU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ru-RU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22383D4F-2164-D46F-C064-28157378E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55943"/>
              </p:ext>
            </p:extLst>
          </p:nvPr>
        </p:nvGraphicFramePr>
        <p:xfrm>
          <a:off x="689518" y="1909259"/>
          <a:ext cx="10803673" cy="458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20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5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5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5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6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B39CF-5813-2982-F4AC-83D58030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ru-RU" sz="4000" b="1">
                <a:solidFill>
                  <a:srgbClr val="FFFFFF"/>
                </a:solidFill>
                <a:cs typeface="Calibri Light"/>
              </a:rPr>
              <a:t>Decoder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8951DC-7797-5C88-9C6A-9B8CC05B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5DC19C-03DA-4066-9FF7-D0BF1BC6D6F6}" type="slidenum">
              <a:rPr lang="ru-RU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ru-RU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1" name="Объект 2">
            <a:extLst>
              <a:ext uri="{FF2B5EF4-FFF2-40B4-BE49-F238E27FC236}">
                <a16:creationId xmlns:a16="http://schemas.microsoft.com/office/drawing/2014/main" id="{EED2847D-4735-F719-B063-5D3EDBB4F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995097"/>
              </p:ext>
            </p:extLst>
          </p:nvPr>
        </p:nvGraphicFramePr>
        <p:xfrm>
          <a:off x="801029" y="1751284"/>
          <a:ext cx="11054575" cy="482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93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FBDF53-30B7-E888-849C-B5E689B2F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9536" y="2663469"/>
            <a:ext cx="4527752" cy="828817"/>
          </a:xfrm>
        </p:spPr>
        <p:txBody>
          <a:bodyPr anchor="b">
            <a:normAutofit/>
          </a:bodyPr>
          <a:lstStyle/>
          <a:p>
            <a:pPr algn="r"/>
            <a:r>
              <a:rPr lang="ru-RU" sz="4000" b="1" err="1">
                <a:solidFill>
                  <a:srgbClr val="FFFFFF"/>
                </a:solidFill>
                <a:cs typeface="Calibri Light" panose="020F0302020204030204"/>
              </a:rPr>
              <a:t>Training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D1969BC4-2215-CB92-15B9-AB01EA80D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8561569"/>
              </p:ext>
            </p:extLst>
          </p:nvPr>
        </p:nvGraphicFramePr>
        <p:xfrm>
          <a:off x="4839738" y="761326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Номер слайда 43">
            <a:extLst>
              <a:ext uri="{FF2B5EF4-FFF2-40B4-BE49-F238E27FC236}">
                <a16:creationId xmlns:a16="http://schemas.microsoft.com/office/drawing/2014/main" id="{E6C2B10A-2D9A-70A8-DD6B-D6F923F2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4385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Тема Office</vt:lpstr>
      <vt:lpstr>Deep Learning Architecture: Neural Image Caption  Part 2</vt:lpstr>
      <vt:lpstr>Further improvements</vt:lpstr>
      <vt:lpstr>Dataset </vt:lpstr>
      <vt:lpstr>Flickr8k dataset</vt:lpstr>
      <vt:lpstr>Algorithm</vt:lpstr>
      <vt:lpstr>Pre-processing</vt:lpstr>
      <vt:lpstr>Encoder</vt:lpstr>
      <vt:lpstr>Decoder</vt:lpstr>
      <vt:lpstr>Training</vt:lpstr>
      <vt:lpstr>Output rates</vt:lpstr>
      <vt:lpstr>Experiment</vt:lpstr>
      <vt:lpstr>Text-to-speech</vt:lpstr>
      <vt:lpstr>PowerPoint Presentation</vt:lpstr>
      <vt:lpstr>BLEU SCORE</vt:lpstr>
      <vt:lpstr>BLEU </vt:lpstr>
      <vt:lpstr>BLEU Results</vt:lpstr>
      <vt:lpstr>Human Evaluation</vt:lpstr>
      <vt:lpstr>Human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5</cp:revision>
  <dcterms:created xsi:type="dcterms:W3CDTF">2023-02-06T20:53:05Z</dcterms:created>
  <dcterms:modified xsi:type="dcterms:W3CDTF">2023-03-19T02:40:17Z</dcterms:modified>
</cp:coreProperties>
</file>